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6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3" r:id="rId18"/>
    <p:sldId id="275" r:id="rId19"/>
    <p:sldId id="26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4EE"/>
    <a:srgbClr val="5A5E90"/>
    <a:srgbClr val="6F73A5"/>
    <a:srgbClr val="353755"/>
    <a:srgbClr val="F4F4F4"/>
    <a:srgbClr val="5B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8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64E7-F461-4900-B456-398BEC55C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AC6E-36A6-4C96-BEF5-011051279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95FDB-6528-4491-A9DB-D5ED4D98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FAB05-23C2-441E-8AE9-FD45A4C2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F5ABE-6CFC-40D3-A2C3-DEEF2DCA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2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A919-FAA4-4069-AE35-9330784F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96D6D-1FD0-4147-B371-7092FF99A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DFE3E-6B0A-4355-876E-997DD424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F2572-7846-494F-B7EC-D416AAB2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B9C-60D8-4AB7-8B49-4FF6135D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0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00C031-06C9-417E-B46F-58421CF3E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26C4A-4BB0-44F6-9716-8E4BD136A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374AF-A121-4898-887A-B4716279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ECA49-84C6-4322-B995-EFD20B2E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30087-A580-4B46-A505-B5D817B5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1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111B-4073-4D0A-B29B-F3991E81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3B23-E4C1-4973-865F-567AB11E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CCB2-8767-4AA9-81FD-679915C3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BB89C-5887-49D6-BBFD-44415193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D925A-FA4C-405F-9A80-30CEFF7E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2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2E76-4721-446A-A5BD-5D630AF8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B1609-A9B5-4B5D-980B-10804B806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8A3B3-DAE3-4B10-9810-0FE98A77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9133-8357-4994-B670-C186D0BE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F0484-5327-4C45-9ECC-3865C7C6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8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1036-16E2-468D-9515-12F23F76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CCB9-76AE-4350-B585-CB96D6308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6C9CB-EA86-495A-9E7E-90AA743A7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153EE-A06D-4FE1-9DB7-3DD94F10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B2B7B-4D21-4C15-BA5A-9C3FB185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CDC49-7287-40ED-855D-11245910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56ED-2975-4BA1-B94C-DDADC55D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058E-966D-4B88-8CD5-24C4EED88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ED613-226A-49D6-A667-0ACE8C545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3C5B4-21F9-4916-8172-579C447F5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A9759-15F1-4F89-9C7C-49FE1A5DE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3EE8E3-0951-4447-9211-CA1284E56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9607D-861E-423F-BCDA-135ABC38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25E59-4BB2-4F78-BF93-B1B0C20C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40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EAC2-EDA5-4767-9BAC-529DE29E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BA5FB-1333-40BD-96F0-AAF03A5E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A14F5-0992-4857-99E0-2F2DE702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00468-DAF7-462A-A931-BDFDEB4E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C8CE2-EC69-4E84-8A6D-8509E7C3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2FE13-1A6F-4B4E-AB24-92BA83FB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CA55A-C4F3-4AF1-B052-7983C164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68E1-12F0-4387-9548-36AC0E15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6A791-02E9-4E84-8732-598B82E55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DCBE9-F60F-4F99-BAF8-5B3BCAE19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2ADF4-2C19-4D85-865D-94E6B39E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B6DB3-DC8B-4AC9-AD40-BCCB2624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B5584-1043-4A5F-929D-7372A10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6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5ACF-E201-40E0-BEC4-2721F23F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405E10-52A2-4E89-B4C7-9244155753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2DA67-BB59-4CA8-ACD8-242A16EEC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3B9C7-7778-42F6-BAA9-C66C27B1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6D7F5-E9DF-47AE-A524-625749E1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7476E-9616-434C-8310-6AA38EC1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786DE-5AD2-4C3B-BD32-5F4F3F56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7DF23-BBC6-44A9-B6B6-A90C17FDB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8E6AF-9CB4-4896-A38F-AFFA75241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2E52D-28C6-405C-AD06-A2E78295D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9F364-A716-4F0A-A2CD-DC6E75E74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2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microsoft.com/office/2017/06/relationships/model3d" Target="../media/model3d3.glb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1BA71E-F9EE-47E5-B613-BA56CCBC05F6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B2CEF-DE47-4050-A5AF-60374D427351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15250-F274-44B9-8775-F349F9A5A6B5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DE77ED-D80E-46D7-BE55-5C2EF1F27E9B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349D737-9EB2-4CA0-944E-44767C8DEA34}"/>
              </a:ext>
            </a:extLst>
          </p:cNvPr>
          <p:cNvSpPr/>
          <p:nvPr/>
        </p:nvSpPr>
        <p:spPr>
          <a:xfrm>
            <a:off x="4358973" y="-410952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2932501" y="6985771"/>
            <a:ext cx="6326997" cy="632699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1C64F4A3-5A9F-4CDE-9572-E522A815B6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824736"/>
                  </p:ext>
                </p:extLst>
              </p:nvPr>
            </p:nvGraphicFramePr>
            <p:xfrm>
              <a:off x="4358973" y="869849"/>
              <a:ext cx="3665309" cy="68706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65309" cy="6870600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96648" ay="-843430" az="234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43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1C64F4A3-5A9F-4CDE-9572-E522A815B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8973" y="869849"/>
                <a:ext cx="3665309" cy="68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48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6373408" y="28042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16F150-4ECE-4F20-BE58-35A5CC73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287" y="6858000"/>
            <a:ext cx="4225983" cy="42259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9126864"/>
                  </p:ext>
                </p:extLst>
              </p:nvPr>
            </p:nvGraphicFramePr>
            <p:xfrm>
              <a:off x="-3023785" y="-830761"/>
              <a:ext cx="7773874" cy="105908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773874" cy="10590888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16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23785" y="-830761"/>
                <a:ext cx="7773874" cy="1059088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3136A24-163B-46A3-AC59-59CD0B51DE05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CFA66-7136-4F1A-A7DF-20D9499C0C9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EE6B-6273-4FF8-A4F3-5FC2FDC0B011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245FD5-B6E5-4067-810E-FDAD320363F1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C370307-E9F0-406B-B6AE-BDADC88A7175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A701E-1194-45D5-BE29-2C175A8966FC}"/>
              </a:ext>
            </a:extLst>
          </p:cNvPr>
          <p:cNvSpPr txBox="1"/>
          <p:nvPr/>
        </p:nvSpPr>
        <p:spPr>
          <a:xfrm>
            <a:off x="6373408" y="24349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3F1A36-42AE-4097-840D-6AC1DBD85B5E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D280A5-2E14-4606-ABC2-3DF78D67E3E9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E8C8D2-4F62-455E-8A6D-A963D7341B40}"/>
              </a:ext>
            </a:extLst>
          </p:cNvPr>
          <p:cNvSpPr txBox="1"/>
          <p:nvPr/>
        </p:nvSpPr>
        <p:spPr>
          <a:xfrm>
            <a:off x="6373408" y="740916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1685D4-EDCA-404A-8FC7-C6E1614A3088}"/>
              </a:ext>
            </a:extLst>
          </p:cNvPr>
          <p:cNvSpPr txBox="1"/>
          <p:nvPr/>
        </p:nvSpPr>
        <p:spPr>
          <a:xfrm>
            <a:off x="6373408" y="7039829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C10BB5-D4CF-4EE3-8D46-FFD8CD86822E}"/>
              </a:ext>
            </a:extLst>
          </p:cNvPr>
          <p:cNvSpPr txBox="1"/>
          <p:nvPr/>
        </p:nvSpPr>
        <p:spPr>
          <a:xfrm>
            <a:off x="6404697" y="740916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550AE-0443-43A6-9231-AD866F1F61D6}"/>
              </a:ext>
            </a:extLst>
          </p:cNvPr>
          <p:cNvSpPr txBox="1"/>
          <p:nvPr/>
        </p:nvSpPr>
        <p:spPr>
          <a:xfrm>
            <a:off x="6404697" y="7039829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161315-7D3C-4402-B823-5D0EC4611C7E}"/>
              </a:ext>
            </a:extLst>
          </p:cNvPr>
          <p:cNvSpPr txBox="1"/>
          <p:nvPr/>
        </p:nvSpPr>
        <p:spPr>
          <a:xfrm>
            <a:off x="6317318" y="7409161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2458C1-D2DE-4E4D-BCAF-E9628DF9E7CF}"/>
              </a:ext>
            </a:extLst>
          </p:cNvPr>
          <p:cNvSpPr txBox="1"/>
          <p:nvPr/>
        </p:nvSpPr>
        <p:spPr>
          <a:xfrm>
            <a:off x="6317318" y="7039829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3DA64C-514D-4FF9-A605-CB45BA200ECF}"/>
              </a:ext>
            </a:extLst>
          </p:cNvPr>
          <p:cNvSpPr txBox="1"/>
          <p:nvPr/>
        </p:nvSpPr>
        <p:spPr>
          <a:xfrm>
            <a:off x="6435986" y="740916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95044D-9023-4D7D-8C02-033ADFEF84E0}"/>
              </a:ext>
            </a:extLst>
          </p:cNvPr>
          <p:cNvSpPr txBox="1"/>
          <p:nvPr/>
        </p:nvSpPr>
        <p:spPr>
          <a:xfrm>
            <a:off x="6435986" y="7039829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EE70B7-1067-4B56-BAA0-66152B0DBFB5}"/>
              </a:ext>
            </a:extLst>
          </p:cNvPr>
          <p:cNvSpPr txBox="1"/>
          <p:nvPr/>
        </p:nvSpPr>
        <p:spPr>
          <a:xfrm>
            <a:off x="6248400" y="7264925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F9F9A7-33DD-48F7-B6F4-A49650268B79}"/>
              </a:ext>
            </a:extLst>
          </p:cNvPr>
          <p:cNvSpPr txBox="1"/>
          <p:nvPr/>
        </p:nvSpPr>
        <p:spPr>
          <a:xfrm>
            <a:off x="6248400" y="6895593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A65525-5751-48FE-90D3-D32BADA47019}"/>
              </a:ext>
            </a:extLst>
          </p:cNvPr>
          <p:cNvSpPr txBox="1"/>
          <p:nvPr/>
        </p:nvSpPr>
        <p:spPr>
          <a:xfrm>
            <a:off x="3935581" y="827043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B47B2B-C891-4FB0-AD39-5CE7BD5BC7B2}"/>
              </a:ext>
            </a:extLst>
          </p:cNvPr>
          <p:cNvSpPr txBox="1"/>
          <p:nvPr/>
        </p:nvSpPr>
        <p:spPr>
          <a:xfrm>
            <a:off x="4376382" y="7933482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337220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7A2BA-34F6-4B36-913E-471A364DDBB4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E2CD7-1227-4920-A772-2A52EB06DFBB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BC059-FEF3-4969-8DF0-E1ABEBEF19F2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D0DFBD-6937-43EA-850E-3CFAF4869674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A72600C-2F67-4297-BB7D-EF8392AFA8C5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14443-699C-4D57-AC0E-7935BD773165}"/>
              </a:ext>
            </a:extLst>
          </p:cNvPr>
          <p:cNvSpPr txBox="1"/>
          <p:nvPr/>
        </p:nvSpPr>
        <p:spPr>
          <a:xfrm>
            <a:off x="6373408" y="28042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E7FD11-5125-4F3C-8DD1-ED69157C92BC}"/>
              </a:ext>
            </a:extLst>
          </p:cNvPr>
          <p:cNvSpPr txBox="1"/>
          <p:nvPr/>
        </p:nvSpPr>
        <p:spPr>
          <a:xfrm>
            <a:off x="6373408" y="24349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98C122-7104-4A0E-97EE-E93D08D6229A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1409A8-CD31-4FD7-AD4D-90B43F671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5" y="651228"/>
            <a:ext cx="4225983" cy="42259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1B1E168E-46DA-4CAF-BDCB-975CDC495B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964993"/>
                  </p:ext>
                </p:extLst>
              </p:nvPr>
            </p:nvGraphicFramePr>
            <p:xfrm>
              <a:off x="-312513" y="4055332"/>
              <a:ext cx="5619145" cy="72191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619145" cy="7219171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622493" ay="-1077685" az="-5367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525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1B1E168E-46DA-4CAF-BDCB-975CDC495B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12513" y="4055332"/>
                <a:ext cx="5619145" cy="7219171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EC4EA-1C18-47AE-90B7-3BCFD04E31CF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D54157-4390-4107-9D45-C7478E869BDD}"/>
              </a:ext>
            </a:extLst>
          </p:cNvPr>
          <p:cNvSpPr txBox="1"/>
          <p:nvPr/>
        </p:nvSpPr>
        <p:spPr>
          <a:xfrm>
            <a:off x="18160822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244735-906E-4C6C-B07F-DE4C6BCE2F84}"/>
              </a:ext>
            </a:extLst>
          </p:cNvPr>
          <p:cNvSpPr txBox="1"/>
          <p:nvPr/>
        </p:nvSpPr>
        <p:spPr>
          <a:xfrm>
            <a:off x="18160822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886396-38E8-458C-8453-6A287D32E710}"/>
              </a:ext>
            </a:extLst>
          </p:cNvPr>
          <p:cNvSpPr txBox="1"/>
          <p:nvPr/>
        </p:nvSpPr>
        <p:spPr>
          <a:xfrm>
            <a:off x="6404697" y="7371568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5F3C6B-11EF-485A-BC8B-902D3D58918A}"/>
              </a:ext>
            </a:extLst>
          </p:cNvPr>
          <p:cNvSpPr txBox="1"/>
          <p:nvPr/>
        </p:nvSpPr>
        <p:spPr>
          <a:xfrm>
            <a:off x="6404697" y="7002236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5DE3E3-AA9D-46B1-9EE1-8609AD1618FB}"/>
              </a:ext>
            </a:extLst>
          </p:cNvPr>
          <p:cNvSpPr txBox="1"/>
          <p:nvPr/>
        </p:nvSpPr>
        <p:spPr>
          <a:xfrm>
            <a:off x="6317318" y="7371568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2B101-D8A6-4D0B-912F-FA67D3607E63}"/>
              </a:ext>
            </a:extLst>
          </p:cNvPr>
          <p:cNvSpPr txBox="1"/>
          <p:nvPr/>
        </p:nvSpPr>
        <p:spPr>
          <a:xfrm>
            <a:off x="6317318" y="7002236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06322E-89DF-4FE5-8A51-E35296A73708}"/>
              </a:ext>
            </a:extLst>
          </p:cNvPr>
          <p:cNvSpPr txBox="1"/>
          <p:nvPr/>
        </p:nvSpPr>
        <p:spPr>
          <a:xfrm>
            <a:off x="6404697" y="737156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F5EAB7-EE9D-4327-A009-5748F5302C03}"/>
              </a:ext>
            </a:extLst>
          </p:cNvPr>
          <p:cNvSpPr txBox="1"/>
          <p:nvPr/>
        </p:nvSpPr>
        <p:spPr>
          <a:xfrm>
            <a:off x="6404697" y="7002236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3AD5DF-CB64-4947-A5C6-FD5E8AE5FF3F}"/>
              </a:ext>
            </a:extLst>
          </p:cNvPr>
          <p:cNvSpPr txBox="1"/>
          <p:nvPr/>
        </p:nvSpPr>
        <p:spPr>
          <a:xfrm>
            <a:off x="6248400" y="7227332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3A3C75-B8A0-461E-AAAD-2B80230C500C}"/>
              </a:ext>
            </a:extLst>
          </p:cNvPr>
          <p:cNvSpPr txBox="1"/>
          <p:nvPr/>
        </p:nvSpPr>
        <p:spPr>
          <a:xfrm>
            <a:off x="6248400" y="6858000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8E1597-9EC4-4E5A-B95A-40F5C2AE91C5}"/>
              </a:ext>
            </a:extLst>
          </p:cNvPr>
          <p:cNvSpPr txBox="1"/>
          <p:nvPr/>
        </p:nvSpPr>
        <p:spPr>
          <a:xfrm>
            <a:off x="3951808" y="842883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DFB297-7CCE-49F0-9B19-EBA0330BFFCB}"/>
              </a:ext>
            </a:extLst>
          </p:cNvPr>
          <p:cNvSpPr txBox="1"/>
          <p:nvPr/>
        </p:nvSpPr>
        <p:spPr>
          <a:xfrm>
            <a:off x="4392609" y="8091889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126450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8261732"/>
                  </p:ext>
                </p:extLst>
              </p:nvPr>
            </p:nvGraphicFramePr>
            <p:xfrm>
              <a:off x="-927971" y="0"/>
              <a:ext cx="7299776" cy="86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9776" cy="860672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65931" ay="1467188" az="-59128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9897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27971" y="0"/>
                <a:ext cx="7299776" cy="860672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B9EF9DA-C949-42FD-80AA-60DD05D6D808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324CF-2375-4E00-A8FB-5755BA1E2361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ACA48F-B1AB-43DE-9149-87E26C554CB6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2637A-6941-4B93-AB15-631CC59BCF7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15E087-B41A-429F-8089-077CEAD0EDE8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E8570C-8BFD-42FA-A344-2243C3B102C2}"/>
              </a:ext>
            </a:extLst>
          </p:cNvPr>
          <p:cNvSpPr txBox="1"/>
          <p:nvPr/>
        </p:nvSpPr>
        <p:spPr>
          <a:xfrm>
            <a:off x="6373408" y="28042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496593-1565-4EDC-897E-B5441CB7899A}"/>
              </a:ext>
            </a:extLst>
          </p:cNvPr>
          <p:cNvSpPr txBox="1"/>
          <p:nvPr/>
        </p:nvSpPr>
        <p:spPr>
          <a:xfrm>
            <a:off x="6373408" y="24349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40F98F-847E-4EC1-81B5-A19966C644CB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AAAC7C-4B03-45A8-B303-A4C84160F3FF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5D72DD-27AC-49AF-9245-DF1330649B18}"/>
              </a:ext>
            </a:extLst>
          </p:cNvPr>
          <p:cNvSpPr txBox="1"/>
          <p:nvPr/>
        </p:nvSpPr>
        <p:spPr>
          <a:xfrm>
            <a:off x="21005623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E5B74-ABE8-459C-9D24-B3A80CB3C154}"/>
              </a:ext>
            </a:extLst>
          </p:cNvPr>
          <p:cNvSpPr txBox="1"/>
          <p:nvPr/>
        </p:nvSpPr>
        <p:spPr>
          <a:xfrm>
            <a:off x="21005623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6BF97D-891B-4498-9BED-AD5B8F3AB86D}"/>
              </a:ext>
            </a:extLst>
          </p:cNvPr>
          <p:cNvSpPr txBox="1"/>
          <p:nvPr/>
        </p:nvSpPr>
        <p:spPr>
          <a:xfrm>
            <a:off x="21005623" y="29566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076076-B72C-4A67-9F10-24B4BEAA0E80}"/>
              </a:ext>
            </a:extLst>
          </p:cNvPr>
          <p:cNvSpPr txBox="1"/>
          <p:nvPr/>
        </p:nvSpPr>
        <p:spPr>
          <a:xfrm>
            <a:off x="21005623" y="25873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E12D68-8A17-4176-BD6B-697481EB23F3}"/>
              </a:ext>
            </a:extLst>
          </p:cNvPr>
          <p:cNvSpPr txBox="1"/>
          <p:nvPr/>
        </p:nvSpPr>
        <p:spPr>
          <a:xfrm>
            <a:off x="6317318" y="7549282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235B4B-D77F-4A0D-9F0C-4B528941BF88}"/>
              </a:ext>
            </a:extLst>
          </p:cNvPr>
          <p:cNvSpPr txBox="1"/>
          <p:nvPr/>
        </p:nvSpPr>
        <p:spPr>
          <a:xfrm>
            <a:off x="6317318" y="7179950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DDC970-0489-454E-A2E0-150DBA1B1A06}"/>
              </a:ext>
            </a:extLst>
          </p:cNvPr>
          <p:cNvSpPr txBox="1"/>
          <p:nvPr/>
        </p:nvSpPr>
        <p:spPr>
          <a:xfrm>
            <a:off x="6248400" y="7241765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2BCF9-C8BC-4D72-9293-89B3FBE7EBE0}"/>
              </a:ext>
            </a:extLst>
          </p:cNvPr>
          <p:cNvSpPr txBox="1"/>
          <p:nvPr/>
        </p:nvSpPr>
        <p:spPr>
          <a:xfrm>
            <a:off x="6248400" y="6872433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8305FA-FFCD-4178-AAE5-5FF29D0EEA67}"/>
              </a:ext>
            </a:extLst>
          </p:cNvPr>
          <p:cNvSpPr txBox="1"/>
          <p:nvPr/>
        </p:nvSpPr>
        <p:spPr>
          <a:xfrm>
            <a:off x="6248400" y="7405046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BF35EB-713A-4B9F-B6B1-3655CFD84A2E}"/>
              </a:ext>
            </a:extLst>
          </p:cNvPr>
          <p:cNvSpPr txBox="1"/>
          <p:nvPr/>
        </p:nvSpPr>
        <p:spPr>
          <a:xfrm>
            <a:off x="6248400" y="7035714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81BCB2-A07C-44CF-A53B-694607C09723}"/>
              </a:ext>
            </a:extLst>
          </p:cNvPr>
          <p:cNvSpPr txBox="1"/>
          <p:nvPr/>
        </p:nvSpPr>
        <p:spPr>
          <a:xfrm>
            <a:off x="3933372" y="9229742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F11842-887A-4A3E-923D-C87FF44EAE51}"/>
              </a:ext>
            </a:extLst>
          </p:cNvPr>
          <p:cNvSpPr txBox="1"/>
          <p:nvPr/>
        </p:nvSpPr>
        <p:spPr>
          <a:xfrm>
            <a:off x="4374173" y="8892793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21308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FF8FF-B9D5-4FD9-889B-578A7487905C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BA001C-C0B4-47D2-8610-7125B50382EF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50E84-75E6-47CE-8306-2D4A4DB8A806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76238-BC40-4C73-A0AB-6B88124E7106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BE888A9-FDFE-4B0E-ADA2-9CD2866A0E41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21E7F5-6B03-45BC-8059-5F8B9336103A}"/>
              </a:ext>
            </a:extLst>
          </p:cNvPr>
          <p:cNvSpPr txBox="1"/>
          <p:nvPr/>
        </p:nvSpPr>
        <p:spPr>
          <a:xfrm>
            <a:off x="6373408" y="28042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31972-D580-4959-BC7C-CF2994F54141}"/>
              </a:ext>
            </a:extLst>
          </p:cNvPr>
          <p:cNvSpPr txBox="1"/>
          <p:nvPr/>
        </p:nvSpPr>
        <p:spPr>
          <a:xfrm>
            <a:off x="6373408" y="24349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6C301F-4603-459A-B905-853CE13BBA5B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750B57BE-E624-4CD1-A4CF-5116A2D51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418888"/>
                  </p:ext>
                </p:extLst>
              </p:nvPr>
            </p:nvGraphicFramePr>
            <p:xfrm>
              <a:off x="-3368089" y="989785"/>
              <a:ext cx="3169330" cy="43875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69330" cy="438757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01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750B57BE-E624-4CD1-A4CF-5116A2D51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68089" y="989785"/>
                <a:ext cx="3169330" cy="4387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67885907-A5F3-470D-9B0D-E8F7504A78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1377805"/>
                  </p:ext>
                </p:extLst>
              </p:nvPr>
            </p:nvGraphicFramePr>
            <p:xfrm>
              <a:off x="-2471476" y="-952119"/>
              <a:ext cx="8567476" cy="10566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567476" cy="105665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460414" ay="4548948" az="-4465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16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67885907-A5F3-470D-9B0D-E8F7504A78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71476" y="-952119"/>
                <a:ext cx="8567476" cy="10566554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BC7A75-77A6-4710-BC9F-8AF08F0E407E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3C7ECC-9E4D-4984-B9C4-7485646F88C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AB73D-0DDF-45C6-9801-70D4EE92B85A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A93F1-78CB-4AB7-ACAE-F70831E7E39E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428B7-EDF6-48F4-B125-AAD3357031CC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5F92AD-3368-43DE-9F8B-B1AC3E1F9215}"/>
              </a:ext>
            </a:extLst>
          </p:cNvPr>
          <p:cNvSpPr txBox="1"/>
          <p:nvPr/>
        </p:nvSpPr>
        <p:spPr>
          <a:xfrm>
            <a:off x="14183908" y="29566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2144DD-4049-419B-888B-C19D3BA5D9FD}"/>
              </a:ext>
            </a:extLst>
          </p:cNvPr>
          <p:cNvSpPr txBox="1"/>
          <p:nvPr/>
        </p:nvSpPr>
        <p:spPr>
          <a:xfrm>
            <a:off x="14183908" y="25873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B88319-19DB-420E-866A-41F89D6BABEF}"/>
              </a:ext>
            </a:extLst>
          </p:cNvPr>
          <p:cNvSpPr txBox="1"/>
          <p:nvPr/>
        </p:nvSpPr>
        <p:spPr>
          <a:xfrm>
            <a:off x="6248400" y="726233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CFFBE-DD22-4432-90B5-BCBAA3982960}"/>
              </a:ext>
            </a:extLst>
          </p:cNvPr>
          <p:cNvSpPr txBox="1"/>
          <p:nvPr/>
        </p:nvSpPr>
        <p:spPr>
          <a:xfrm>
            <a:off x="6248400" y="6893006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9E3EC6-5CDD-42F5-BDC4-D5E2349CBBE8}"/>
              </a:ext>
            </a:extLst>
          </p:cNvPr>
          <p:cNvSpPr txBox="1"/>
          <p:nvPr/>
        </p:nvSpPr>
        <p:spPr>
          <a:xfrm>
            <a:off x="6248400" y="7425619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9E62F1-72D0-4962-B37F-4FEBD1C42D31}"/>
              </a:ext>
            </a:extLst>
          </p:cNvPr>
          <p:cNvSpPr txBox="1"/>
          <p:nvPr/>
        </p:nvSpPr>
        <p:spPr>
          <a:xfrm>
            <a:off x="6248400" y="7056287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843D74-70B3-40C6-9F4C-527A61CFF7E3}"/>
              </a:ext>
            </a:extLst>
          </p:cNvPr>
          <p:cNvSpPr txBox="1"/>
          <p:nvPr/>
        </p:nvSpPr>
        <p:spPr>
          <a:xfrm>
            <a:off x="3933372" y="10061499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98932E-38AB-49B8-8B32-211C65A2E87B}"/>
              </a:ext>
            </a:extLst>
          </p:cNvPr>
          <p:cNvSpPr txBox="1"/>
          <p:nvPr/>
        </p:nvSpPr>
        <p:spPr>
          <a:xfrm>
            <a:off x="4374173" y="9724550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67706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4718679"/>
                  </p:ext>
                </p:extLst>
              </p:nvPr>
            </p:nvGraphicFramePr>
            <p:xfrm>
              <a:off x="-847869" y="871806"/>
              <a:ext cx="3733534" cy="48764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33534" cy="48764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3416" ay="3108627" az="-104403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71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47869" y="871806"/>
                <a:ext cx="3733534" cy="4876454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6373408" y="28042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6373408" y="24349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1BB24D-FF52-4FDF-B2C1-7D37843EF719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C300BE-007D-4438-B416-A3D2270F7F65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4DD7FB4-EA76-4AAF-B04E-BA33F98BB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2019866" y="9048095"/>
            <a:ext cx="531143" cy="57839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785739"/>
                  </p:ext>
                </p:extLst>
              </p:nvPr>
            </p:nvGraphicFramePr>
            <p:xfrm>
              <a:off x="2478952" y="1700677"/>
              <a:ext cx="2247683" cy="3009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7683" cy="3009609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59067" ay="-1653083" az="-273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381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8952" y="1700677"/>
                <a:ext cx="2247683" cy="300960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6D8D3CD-CD32-4D20-B377-6ACFAEF4FED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395D58-BDEE-47FD-B446-45E68A344CDF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6F6FA2-3062-4257-BFCD-26606478DB2E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39C7A1-E7D4-4BD4-BB81-2D76676C2AC5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E04E9-0250-499E-AFC3-5F598FA4A14F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04FE8F-776D-4B5A-BA2F-970E7749976A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FCAD85-A6BF-44C9-B544-CF995A757A18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3E352C-D271-4E84-B17D-E2E462F9FB35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50AA78-3271-48E6-98EB-61C0D7B87E7F}"/>
              </a:ext>
            </a:extLst>
          </p:cNvPr>
          <p:cNvSpPr txBox="1"/>
          <p:nvPr/>
        </p:nvSpPr>
        <p:spPr>
          <a:xfrm>
            <a:off x="6248400" y="7746391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F4C43C-2DBD-4443-9375-BA4F0E9D99FE}"/>
              </a:ext>
            </a:extLst>
          </p:cNvPr>
          <p:cNvSpPr txBox="1"/>
          <p:nvPr/>
        </p:nvSpPr>
        <p:spPr>
          <a:xfrm>
            <a:off x="6248400" y="7377059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244115-9DF1-4A41-9994-7761B578B973}"/>
              </a:ext>
            </a:extLst>
          </p:cNvPr>
          <p:cNvSpPr txBox="1"/>
          <p:nvPr/>
        </p:nvSpPr>
        <p:spPr>
          <a:xfrm>
            <a:off x="3890097" y="8690960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CC8630-446C-49E3-A1D8-21F4072F3DE0}"/>
              </a:ext>
            </a:extLst>
          </p:cNvPr>
          <p:cNvSpPr txBox="1"/>
          <p:nvPr/>
        </p:nvSpPr>
        <p:spPr>
          <a:xfrm>
            <a:off x="4330898" y="8354011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C8E030D-DA11-434B-A17E-0CC77DBA2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411" y="6304776"/>
            <a:ext cx="3827800" cy="38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381071"/>
                  </p:ext>
                </p:extLst>
              </p:nvPr>
            </p:nvGraphicFramePr>
            <p:xfrm>
              <a:off x="-8851362" y="928019"/>
              <a:ext cx="3638289" cy="46669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38289" cy="4666916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2726896" ay="-4873373" az="27066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71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851362" y="928019"/>
                <a:ext cx="3638289" cy="4666916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6373408" y="28042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6373408" y="2434945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1BB24D-FF52-4FDF-B2C1-7D37843EF719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C300BE-007D-4438-B416-A3D2270F7F65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091381"/>
                  </p:ext>
                </p:extLst>
              </p:nvPr>
            </p:nvGraphicFramePr>
            <p:xfrm>
              <a:off x="2019866" y="1615757"/>
              <a:ext cx="1585838" cy="20226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85838" cy="20226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416801" ay="-167044" az="-7299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962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866" y="1615757"/>
                <a:ext cx="1585838" cy="202265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6E0C931-7CAE-4482-B8B4-6CA592B68B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2019866" y="2667481"/>
            <a:ext cx="531143" cy="578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C5D325-31C2-4559-A522-AEE6C7A7C0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2529">
            <a:off x="12728971" y="4507846"/>
            <a:ext cx="2224442" cy="33176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88FFB0-9068-4C7D-8326-0C2440428A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12266" flipH="1">
            <a:off x="7141636" y="8256762"/>
            <a:ext cx="2857500" cy="3705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7FCA40-32C8-44A4-AF59-3FC9C56F7A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4737">
            <a:off x="1668548" y="7875603"/>
            <a:ext cx="1976994" cy="2962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CD8C9C-6157-4D94-80E4-C6C31317E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15" b="93056" l="924" r="98152">
                        <a14:foregroundMark x1="74827" y1="58333" x2="74827" y2="58333"/>
                        <a14:foregroundMark x1="84296" y1="76736" x2="84296" y2="76736"/>
                        <a14:foregroundMark x1="37644" y1="43924" x2="37644" y2="43924"/>
                        <a14:foregroundMark x1="9700" y1="42535" x2="9700" y2="42535"/>
                        <a14:foregroundMark x1="23095" y1="34201" x2="924" y2="46354"/>
                        <a14:foregroundMark x1="924" y1="46354" x2="924" y2="46354"/>
                        <a14:foregroundMark x1="27252" y1="39410" x2="15242" y2="46007"/>
                        <a14:foregroundMark x1="34411" y1="47569" x2="54273" y2="31250"/>
                        <a14:foregroundMark x1="66051" y1="67535" x2="83603" y2="54514"/>
                        <a14:foregroundMark x1="83603" y1="54514" x2="83834" y2="53819"/>
                        <a14:foregroundMark x1="74827" y1="82118" x2="91455" y2="68403"/>
                        <a14:foregroundMark x1="91455" y1="68403" x2="91686" y2="68403"/>
                        <a14:foregroundMark x1="71824" y1="85590" x2="92148" y2="77431"/>
                        <a14:foregroundMark x1="92148" y1="77431" x2="94688" y2="73264"/>
                        <a14:foregroundMark x1="38106" y1="65104" x2="55427" y2="51736"/>
                        <a14:foregroundMark x1="55427" y1="51736" x2="55427" y2="51736"/>
                        <a14:foregroundMark x1="5774" y1="18924" x2="5774" y2="18924"/>
                        <a14:foregroundMark x1="8314" y1="51736" x2="11547" y2="49653"/>
                        <a14:foregroundMark x1="73441" y1="92535" x2="73441" y2="92535"/>
                        <a14:foregroundMark x1="73441" y1="93229" x2="73441" y2="93229"/>
                        <a14:foregroundMark x1="98614" y1="72569" x2="98614" y2="72569"/>
                        <a14:foregroundMark x1="3926" y1="4861" x2="19861" y2="14757"/>
                        <a14:foregroundMark x1="19861" y1="14757" x2="2771" y2="28472"/>
                        <a14:foregroundMark x1="18938" y1="1215" x2="3926" y2="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6414">
            <a:off x="-2401804" y="5851988"/>
            <a:ext cx="2451935" cy="32616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A36693-6E19-4878-8BFC-3272E8D8DA0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A594AE-8E0F-423F-93DB-81489B522CAB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CBE030-88A6-4276-A22F-A4D9DC6052E1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67AD58-08B3-4472-AAEE-E7730F0F78CE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02B38C-7984-4392-8620-22C7F217C8DD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654AC-7697-4596-ADDB-D229D515A12F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C9536-95FF-4E78-8164-E3177E113515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334BE2-F2C7-4D0B-9C27-F91F588A9BFE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21334E-5A50-4E7C-99E8-95FE67E64187}"/>
              </a:ext>
            </a:extLst>
          </p:cNvPr>
          <p:cNvSpPr txBox="1"/>
          <p:nvPr/>
        </p:nvSpPr>
        <p:spPr>
          <a:xfrm>
            <a:off x="14100003" y="29566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8A07A3-4342-48CD-A10C-3F0A803F8D0E}"/>
              </a:ext>
            </a:extLst>
          </p:cNvPr>
          <p:cNvSpPr txBox="1"/>
          <p:nvPr/>
        </p:nvSpPr>
        <p:spPr>
          <a:xfrm>
            <a:off x="14100003" y="25873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BFFA4C-50B4-40ED-B531-7D77E53645D8}"/>
              </a:ext>
            </a:extLst>
          </p:cNvPr>
          <p:cNvSpPr txBox="1"/>
          <p:nvPr/>
        </p:nvSpPr>
        <p:spPr>
          <a:xfrm>
            <a:off x="3933372" y="780504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238D53-7F04-4245-AA35-5E57BEFBE108}"/>
              </a:ext>
            </a:extLst>
          </p:cNvPr>
          <p:cNvSpPr txBox="1"/>
          <p:nvPr/>
        </p:nvSpPr>
        <p:spPr>
          <a:xfrm>
            <a:off x="4374173" y="7468099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270B9-8B4A-40A6-8B21-810EFF42E1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411" y="2359390"/>
            <a:ext cx="3827800" cy="38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5857968" y="40992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4255664" y="47364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24061" y="25522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6449761" y="21268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4646796" y="16850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4739771" y="16796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4210780" y="21239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3933372" y="10935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3933372" y="294544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4374173" y="2608497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4521B-A585-4EDF-9D95-61EEDEC05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65" y="3620017"/>
            <a:ext cx="2224442" cy="3317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05592-4E1C-40A6-954B-97E37F056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273" flipH="1">
            <a:off x="7107536" y="4945211"/>
            <a:ext cx="2857500" cy="3705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51DE6-715F-4FEB-B6DB-F015A5548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53778">
            <a:off x="1745500" y="4919212"/>
            <a:ext cx="1976994" cy="2962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9D0C07-EBF2-49D6-99CD-B8ABB5C48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15" b="93056" l="924" r="98152">
                        <a14:foregroundMark x1="74827" y1="58333" x2="74827" y2="58333"/>
                        <a14:foregroundMark x1="84296" y1="76736" x2="84296" y2="76736"/>
                        <a14:foregroundMark x1="37644" y1="43924" x2="37644" y2="43924"/>
                        <a14:foregroundMark x1="9700" y1="42535" x2="9700" y2="42535"/>
                        <a14:foregroundMark x1="23095" y1="34201" x2="924" y2="46354"/>
                        <a14:foregroundMark x1="924" y1="46354" x2="924" y2="46354"/>
                        <a14:foregroundMark x1="27252" y1="39410" x2="15242" y2="46007"/>
                        <a14:foregroundMark x1="34411" y1="47569" x2="54273" y2="31250"/>
                        <a14:foregroundMark x1="66051" y1="67535" x2="83603" y2="54514"/>
                        <a14:foregroundMark x1="83603" y1="54514" x2="83834" y2="53819"/>
                        <a14:foregroundMark x1="74827" y1="82118" x2="91455" y2="68403"/>
                        <a14:foregroundMark x1="91455" y1="68403" x2="91686" y2="68403"/>
                        <a14:foregroundMark x1="71824" y1="85590" x2="92148" y2="77431"/>
                        <a14:foregroundMark x1="92148" y1="77431" x2="94688" y2="73264"/>
                        <a14:foregroundMark x1="38106" y1="65104" x2="55427" y2="51736"/>
                        <a14:foregroundMark x1="55427" y1="51736" x2="55427" y2="51736"/>
                        <a14:foregroundMark x1="5774" y1="18924" x2="5774" y2="18924"/>
                        <a14:foregroundMark x1="8314" y1="51736" x2="11547" y2="49653"/>
                        <a14:foregroundMark x1="73441" y1="92535" x2="73441" y2="92535"/>
                        <a14:foregroundMark x1="73441" y1="93229" x2="73441" y2="93229"/>
                        <a14:foregroundMark x1="98614" y1="72569" x2="98614" y2="72569"/>
                        <a14:foregroundMark x1="3926" y1="4861" x2="19861" y2="14757"/>
                        <a14:foregroundMark x1="19861" y1="14757" x2="2771" y2="28472"/>
                        <a14:foregroundMark x1="18938" y1="1215" x2="3926" y2="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940" y="4610536"/>
            <a:ext cx="2451935" cy="32616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DDFF7F-8342-4C98-993B-DA102316ED7B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1CA1C-B8C5-4A1C-9859-DA44F0949AA8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965D86-0839-4A39-8445-4AD1D41DC497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AD32C3-3CC8-46E8-BA43-C22012EB658D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EC83BF-B9BB-4617-8A22-50061FABD882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E3769A-4FF1-4859-85C1-8C943814DAAC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07F092-D346-4C5A-A5AB-7E9A3F508D9F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90B31B-0D2B-4053-B790-654B330C61B1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3F3963-B62E-4BD7-A7E2-070C1EFA61C0}"/>
              </a:ext>
            </a:extLst>
          </p:cNvPr>
          <p:cNvSpPr txBox="1"/>
          <p:nvPr/>
        </p:nvSpPr>
        <p:spPr>
          <a:xfrm>
            <a:off x="14100003" y="29566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B802DA-AEF3-4763-8164-62D687292980}"/>
              </a:ext>
            </a:extLst>
          </p:cNvPr>
          <p:cNvSpPr txBox="1"/>
          <p:nvPr/>
        </p:nvSpPr>
        <p:spPr>
          <a:xfrm>
            <a:off x="14100003" y="25873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3B948-14B0-444C-910C-0AE9B4414EF1}"/>
              </a:ext>
            </a:extLst>
          </p:cNvPr>
          <p:cNvSpPr txBox="1"/>
          <p:nvPr/>
        </p:nvSpPr>
        <p:spPr>
          <a:xfrm>
            <a:off x="14336931" y="3073834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49D583-EF98-4841-A280-2FC0E9AD503B}"/>
              </a:ext>
            </a:extLst>
          </p:cNvPr>
          <p:cNvSpPr txBox="1"/>
          <p:nvPr/>
        </p:nvSpPr>
        <p:spPr>
          <a:xfrm>
            <a:off x="14336931" y="2704502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50D6B26-7CD0-4B8E-84DD-A5B26E7DA0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-10608994" y="2772011"/>
            <a:ext cx="531143" cy="5783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ABCAB8C-5895-47A1-9FD7-015DDB613B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384335" y="2370032"/>
            <a:ext cx="3827800" cy="38278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B2C7CE9-D9BB-4EF1-8B60-FCCAEF2EAB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799078"/>
                  </p:ext>
                </p:extLst>
              </p:nvPr>
            </p:nvGraphicFramePr>
            <p:xfrm>
              <a:off x="-15983433" y="928019"/>
              <a:ext cx="2984121" cy="382780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84121" cy="3827800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2726896" ay="-4873373" az="270666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718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B2C7CE9-D9BB-4EF1-8B60-FCCAEF2EAB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5983433" y="928019"/>
                <a:ext cx="2984121" cy="38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8479A7C0-3017-4448-A0FE-501ACC68EB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1464994"/>
                  </p:ext>
                </p:extLst>
              </p:nvPr>
            </p:nvGraphicFramePr>
            <p:xfrm>
              <a:off x="-6306675" y="1540971"/>
              <a:ext cx="1585837" cy="202265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85837" cy="202265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416801" ay="-167044" az="-7299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96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8479A7C0-3017-4448-A0FE-501ACC68E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6306675" y="1540971"/>
                <a:ext cx="1585837" cy="2022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101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5739492" y="3123849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00578" y="1144257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49657" y="1805809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222507" y="2467361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944133" y="3128913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288231" y="3790464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C3E2BB9A-35CB-4AE1-BA8E-76F49AE7A7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344372"/>
                  </p:ext>
                </p:extLst>
              </p:nvPr>
            </p:nvGraphicFramePr>
            <p:xfrm rot="20491473">
              <a:off x="-3176466" y="212538"/>
              <a:ext cx="2558824" cy="3395912"/>
            </p:xfrm>
            <a:graphic>
              <a:graphicData uri="http://schemas.microsoft.com/office/drawing/2017/model3d">
                <am3d:model3d r:embed="rId2">
                  <am3d:spPr>
                    <a:xfrm rot="20491473">
                      <a:off x="0" y="0"/>
                      <a:ext cx="2558824" cy="339591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80677" ay="-1420810" az="-726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C3E2BB9A-35CB-4AE1-BA8E-76F49AE7A7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491473">
                <a:off x="-3176466" y="212538"/>
                <a:ext cx="2558824" cy="3395912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EF0B77F7-23EB-46FD-9E57-D54637D0FB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17600330" flipH="1">
            <a:off x="-2724450" y="2127513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EF18144A-9EFE-4248-8928-83731E3D90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8785249"/>
                  </p:ext>
                </p:extLst>
              </p:nvPr>
            </p:nvGraphicFramePr>
            <p:xfrm>
              <a:off x="-5426735" y="1733445"/>
              <a:ext cx="7253822" cy="113281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253822" cy="11328148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3053" ay="-1895243" az="6322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EF18144A-9EFE-4248-8928-83731E3D90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426735" y="1733445"/>
                <a:ext cx="7253822" cy="1132814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4F840C0E-99AB-48BF-BBD8-4D15D1B04418}"/>
              </a:ext>
            </a:extLst>
          </p:cNvPr>
          <p:cNvSpPr/>
          <p:nvPr/>
        </p:nvSpPr>
        <p:spPr>
          <a:xfrm flipH="1">
            <a:off x="-124821" y="6834067"/>
            <a:ext cx="124821" cy="1248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5D9A24-2B1E-4645-B248-0C99D6962ACF}"/>
              </a:ext>
            </a:extLst>
          </p:cNvPr>
          <p:cNvSpPr/>
          <p:nvPr/>
        </p:nvSpPr>
        <p:spPr>
          <a:xfrm flipH="1">
            <a:off x="12150189" y="6821905"/>
            <a:ext cx="122634" cy="12263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5BDFD5-9D04-4A30-83CE-01875894FC3C}"/>
              </a:ext>
            </a:extLst>
          </p:cNvPr>
          <p:cNvSpPr/>
          <p:nvPr/>
        </p:nvSpPr>
        <p:spPr>
          <a:xfrm flipH="1">
            <a:off x="12189202" y="-66487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B50B40-AFD4-49BD-905C-7C5A06687D99}"/>
              </a:ext>
            </a:extLst>
          </p:cNvPr>
          <p:cNvSpPr/>
          <p:nvPr/>
        </p:nvSpPr>
        <p:spPr>
          <a:xfrm flipH="1">
            <a:off x="12108379" y="6824822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5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4442700" y="224022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639735" y="1798462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2732710" y="1793031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203719" y="160845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311394" y="224916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248603" y="484984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1709590" y="363890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FF085E-37D8-4719-A338-4F4CD7D28BD9}"/>
              </a:ext>
            </a:extLst>
          </p:cNvPr>
          <p:cNvSpPr/>
          <p:nvPr/>
        </p:nvSpPr>
        <p:spPr>
          <a:xfrm>
            <a:off x="-3325026" y="3605117"/>
            <a:ext cx="6553005" cy="6553005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196DA06-59AE-4C9A-94B6-0D52EE39F3C0}"/>
              </a:ext>
            </a:extLst>
          </p:cNvPr>
          <p:cNvSpPr/>
          <p:nvPr/>
        </p:nvSpPr>
        <p:spPr>
          <a:xfrm>
            <a:off x="8972908" y="3638908"/>
            <a:ext cx="6438184" cy="643818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1926311" y="131972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3311394" y="2675100"/>
            <a:ext cx="63539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dua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umum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meningkatkan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imajinasi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mengenai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pendidikan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membentuk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keterampilan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statistik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berpedoman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pemecahan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sedang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0513989"/>
                  </p:ext>
                </p:extLst>
              </p:nvPr>
            </p:nvGraphicFramePr>
            <p:xfrm rot="2513496">
              <a:off x="-749728" y="816231"/>
              <a:ext cx="2546643" cy="3469469"/>
            </p:xfrm>
            <a:graphic>
              <a:graphicData uri="http://schemas.microsoft.com/office/drawing/2017/model3d">
                <am3d:model3d r:embed="rId2">
                  <am3d:spPr>
                    <a:xfrm rot="2513496">
                      <a:off x="0" y="0"/>
                      <a:ext cx="2546643" cy="3469469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513496">
                <a:off x="-749728" y="816231"/>
                <a:ext cx="2546643" cy="3469469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CD95A315-4536-4BC0-A9C3-10839B1E8C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451382" flipH="1">
            <a:off x="678381" y="2603632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2EB3E8B8-F06B-407F-9290-E1D1A43FC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2038244"/>
                  </p:ext>
                </p:extLst>
              </p:nvPr>
            </p:nvGraphicFramePr>
            <p:xfrm rot="2351015">
              <a:off x="-4846049" y="1600172"/>
              <a:ext cx="6092450" cy="11594696"/>
            </p:xfrm>
            <a:graphic>
              <a:graphicData uri="http://schemas.microsoft.com/office/drawing/2017/model3d">
                <am3d:model3d r:embed="rId6">
                  <am3d:spPr>
                    <a:xfrm rot="2351015">
                      <a:off x="0" y="0"/>
                      <a:ext cx="6092450" cy="11594696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9744" ay="-189662" az="8108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2EB3E8B8-F06B-407F-9290-E1D1A43FC4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351015">
                <a:off x="-4846049" y="1600172"/>
                <a:ext cx="6092450" cy="11594696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05DA6D91-0123-4C0E-B3CE-014942E69AFE}"/>
              </a:ext>
            </a:extLst>
          </p:cNvPr>
          <p:cNvSpPr/>
          <p:nvPr/>
        </p:nvSpPr>
        <p:spPr>
          <a:xfrm>
            <a:off x="9996976" y="-2195024"/>
            <a:ext cx="4390048" cy="4390048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2CE815-AD98-4BBB-AF72-4AF260A48AA4}"/>
              </a:ext>
            </a:extLst>
          </p:cNvPr>
          <p:cNvSpPr/>
          <p:nvPr/>
        </p:nvSpPr>
        <p:spPr>
          <a:xfrm>
            <a:off x="10013898" y="4662976"/>
            <a:ext cx="4390048" cy="4390048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6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586789" y="3232152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520383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1181935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1843487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2505039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3135528" y="3222564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6B91DA89-4D70-48CE-B3C3-3816380D9A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2437935"/>
                  </p:ext>
                </p:extLst>
              </p:nvPr>
            </p:nvGraphicFramePr>
            <p:xfrm rot="20491473">
              <a:off x="-3176466" y="212538"/>
              <a:ext cx="2558824" cy="3395912"/>
            </p:xfrm>
            <a:graphic>
              <a:graphicData uri="http://schemas.microsoft.com/office/drawing/2017/model3d">
                <am3d:model3d r:embed="rId2">
                  <am3d:spPr>
                    <a:xfrm rot="20491473">
                      <a:off x="0" y="0"/>
                      <a:ext cx="2558824" cy="339591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80677" ay="-1420810" az="-726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6B91DA89-4D70-48CE-B3C3-3816380D9A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491473">
                <a:off x="-3176466" y="212538"/>
                <a:ext cx="2558824" cy="3395912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9C12B-2151-4F8F-B1CD-5C297AC497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17600330" flipH="1">
            <a:off x="-2724450" y="2127513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E9A67392-C7EA-4942-8A40-90C3AFA319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9830184"/>
                  </p:ext>
                </p:extLst>
              </p:nvPr>
            </p:nvGraphicFramePr>
            <p:xfrm>
              <a:off x="-5426735" y="1733445"/>
              <a:ext cx="7253822" cy="113281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253822" cy="11328148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3053" ay="-1895243" az="6322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E9A67392-C7EA-4942-8A40-90C3AFA319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426735" y="1733445"/>
                <a:ext cx="7253822" cy="1132814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A941E0E-AC77-4FF7-A31F-53C8D2B3810B}"/>
              </a:ext>
            </a:extLst>
          </p:cNvPr>
          <p:cNvSpPr/>
          <p:nvPr/>
        </p:nvSpPr>
        <p:spPr>
          <a:xfrm flipH="1">
            <a:off x="-124821" y="6834067"/>
            <a:ext cx="124821" cy="1248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C59E89-E48C-4689-A992-38852CA897D8}"/>
              </a:ext>
            </a:extLst>
          </p:cNvPr>
          <p:cNvSpPr/>
          <p:nvPr/>
        </p:nvSpPr>
        <p:spPr>
          <a:xfrm flipH="1">
            <a:off x="12150189" y="6821905"/>
            <a:ext cx="122634" cy="12263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2441E3-788E-4C24-83C0-6896EF7A7713}"/>
              </a:ext>
            </a:extLst>
          </p:cNvPr>
          <p:cNvSpPr/>
          <p:nvPr/>
        </p:nvSpPr>
        <p:spPr>
          <a:xfrm flipH="1">
            <a:off x="12108379" y="6824822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E45E70-6726-46AA-B98F-BA649A759CAB}"/>
              </a:ext>
            </a:extLst>
          </p:cNvPr>
          <p:cNvSpPr/>
          <p:nvPr/>
        </p:nvSpPr>
        <p:spPr>
          <a:xfrm flipH="1">
            <a:off x="12189202" y="-66487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504E06-5C9D-43B4-A578-3B2C6E33E904}"/>
              </a:ext>
            </a:extLst>
          </p:cNvPr>
          <p:cNvSpPr/>
          <p:nvPr/>
        </p:nvSpPr>
        <p:spPr>
          <a:xfrm rot="21222154">
            <a:off x="-4014281" y="4809910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F070D4-6DA0-4383-B91B-2FCAED5D08FB}"/>
              </a:ext>
            </a:extLst>
          </p:cNvPr>
          <p:cNvGrpSpPr/>
          <p:nvPr/>
        </p:nvGrpSpPr>
        <p:grpSpPr>
          <a:xfrm rot="3222154">
            <a:off x="-5810439" y="4555121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6F51094-CE73-42F3-88AC-1262AED8A753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493D0-377E-40C7-AB08-64F80F4310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F9EE13-B3B1-4913-AD31-CF5A720EA1B3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FC017B-FAA5-4C14-829A-90B1971B816D}"/>
              </a:ext>
            </a:extLst>
          </p:cNvPr>
          <p:cNvGrpSpPr/>
          <p:nvPr/>
        </p:nvGrpSpPr>
        <p:grpSpPr>
          <a:xfrm rot="3222154">
            <a:off x="-5380135" y="4854882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6C3BD7-9EB6-48C2-AD35-3A39D7CA8BB8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70F2D4-73F8-4924-BF23-652A4FD829A5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B9B7B4-FF99-4ED0-87EA-3D205A8151F7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0E3C6F-4581-451F-8376-D433B7677529}"/>
              </a:ext>
            </a:extLst>
          </p:cNvPr>
          <p:cNvGrpSpPr/>
          <p:nvPr/>
        </p:nvGrpSpPr>
        <p:grpSpPr>
          <a:xfrm rot="3222154">
            <a:off x="-4949832" y="5051183"/>
            <a:ext cx="3997190" cy="5497940"/>
            <a:chOff x="7115571" y="817507"/>
            <a:chExt cx="3997190" cy="54979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412606-ACD0-41C8-9430-D7E25960687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F938A-9FF7-4410-BE5E-FC6F2D90785E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D7D151-A781-4522-9043-C74255A1F5B0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2A41F60-DDD6-44AB-8AAF-A9C2DCCDF4C1}"/>
              </a:ext>
            </a:extLst>
          </p:cNvPr>
          <p:cNvSpPr/>
          <p:nvPr/>
        </p:nvSpPr>
        <p:spPr>
          <a:xfrm rot="21222154">
            <a:off x="-4014282" y="480991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528290-28C8-4D13-B8D0-FD38C23368AC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85805-2B73-48E3-A37E-6A15FFF45D21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484AD-81FB-4B4B-9AD8-12E0374F75F8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07B276-9A9E-417B-8D2D-003698B2F58C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5EFFC75-1861-482C-95C4-68F594D6D352}"/>
              </a:ext>
            </a:extLst>
          </p:cNvPr>
          <p:cNvSpPr/>
          <p:nvPr/>
        </p:nvSpPr>
        <p:spPr>
          <a:xfrm>
            <a:off x="4358973" y="-410952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FBE2C-F572-401B-B76B-B0BCF0110329}"/>
              </a:ext>
            </a:extLst>
          </p:cNvPr>
          <p:cNvSpPr txBox="1"/>
          <p:nvPr/>
        </p:nvSpPr>
        <p:spPr>
          <a:xfrm>
            <a:off x="2272857" y="-1118838"/>
            <a:ext cx="8496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PENELITIAN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2888051" y="275026"/>
            <a:ext cx="6326997" cy="632699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4556822"/>
                  </p:ext>
                </p:extLst>
              </p:nvPr>
            </p:nvGraphicFramePr>
            <p:xfrm>
              <a:off x="4358973" y="869849"/>
              <a:ext cx="3665309" cy="68706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65309" cy="6870600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96648" ay="-843430" az="23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43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8973" y="869849"/>
                <a:ext cx="3665309" cy="68706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28AAC-5137-40AE-A144-0BB97CD85F5F}"/>
              </a:ext>
            </a:extLst>
          </p:cNvPr>
          <p:cNvSpPr txBox="1"/>
          <p:nvPr/>
        </p:nvSpPr>
        <p:spPr>
          <a:xfrm>
            <a:off x="9728200" y="-406400"/>
            <a:ext cx="733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RAGAM PENELITIAN DALAM BIDANG TEKNOLOGI INFORMASI</a:t>
            </a:r>
          </a:p>
        </p:txBody>
      </p:sp>
    </p:spTree>
    <p:extLst>
      <p:ext uri="{BB962C8B-B14F-4D97-AF65-F5344CB8AC3E}">
        <p14:creationId xmlns:p14="http://schemas.microsoft.com/office/powerpoint/2010/main" val="88623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331584" y="2777993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4874935" y="165341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4967910" y="164798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4438919" y="1463408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5585249" y="169854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4137487" y="277799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4042887" y="1534141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2990894" y="3240992"/>
            <a:ext cx="6353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Unsur-unsur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lainnya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dikembangkan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kejelasan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lanjut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bisa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setelah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variabel-variabel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FB0426-BB83-4648-9F3B-241A98A544A5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00AE0B-A751-4EC2-BA68-0355139251BF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FABF16-A814-40A0-A176-EA1652568739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1D8181-677F-4299-83B3-73622D3D4BEB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ADF70B-E6BD-4770-943D-8E76E3BE7189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CDF3F1-694D-4909-831C-1DEE0C3C1564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97D5F4B-2123-42FF-8314-BA3CA596EE3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1F6F20-47FE-45DE-914A-5E34F27971EB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965CB1-E4DD-4BAC-9D3A-1B0473CC2031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4E656A-3D59-4848-AA76-5B4BDEE0E636}"/>
              </a:ext>
            </a:extLst>
          </p:cNvPr>
          <p:cNvGrpSpPr/>
          <p:nvPr/>
        </p:nvGrpSpPr>
        <p:grpSpPr>
          <a:xfrm rot="4500000">
            <a:off x="-1128284" y="5461874"/>
            <a:ext cx="3997190" cy="5497940"/>
            <a:chOff x="7115571" y="817507"/>
            <a:chExt cx="3997190" cy="549794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58C1AF8-69D8-461A-A6D0-775C6AB0F17B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603E9B-A24F-4B47-BC20-17801A2AA899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77413F-D780-4CE0-BE6F-58D1044E269A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185EABD-3510-4B73-9CCA-1FA0A0E5F7F6}"/>
              </a:ext>
            </a:extLst>
          </p:cNvPr>
          <p:cNvSpPr/>
          <p:nvPr/>
        </p:nvSpPr>
        <p:spPr>
          <a:xfrm rot="900000">
            <a:off x="-192734" y="52206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8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622FC9-A173-485A-88A0-74FFA275EF9D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DFE83A4-0E87-4235-8B96-D3ADE7340CA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D56182-0AB1-4D1E-B99D-11F402BBB4F9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36D1D9-B1B2-495F-A117-4FEEC13FFE4D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4C2417C-8336-4AAD-8CD3-C0562F72FB7F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8D4145-EA52-4C05-9803-3666BCB73C2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1F117D-5BF9-4274-A1B7-AC6A81A15A47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8579FC-5BDF-4B99-B692-43D2354E1703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8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DCD9C4-31A0-4066-9F55-0CB5AC82D3B5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491FF1-BF74-4E4C-B57A-682A70816E7D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B4D0FF-97EE-439F-9F34-3C09AB2A7F92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79D90C-27BC-4B06-8DD4-5824A3403579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4E20FA-99E9-4279-BEC7-A2DECB11AF36}"/>
              </a:ext>
            </a:extLst>
          </p:cNvPr>
          <p:cNvGrpSpPr/>
          <p:nvPr/>
        </p:nvGrpSpPr>
        <p:grpSpPr>
          <a:xfrm rot="4500000">
            <a:off x="-1128284" y="5461874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89B8F84-5A0F-404F-B2D3-35DBAA5EC4DC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60A7E2-64C3-48C5-BB3C-CF9EEC5CC377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C9EA59-5715-4FFE-9C63-7DF7DEEDD449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0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864153-CCD1-4F15-B76D-01EE684FCACD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AD0FAB-B391-4B93-BE9C-A3E8B6748677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0CFB9-E1A6-4850-B7AC-2FD034420B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CE6429-9BC3-4CF6-9227-1F0D507468A5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8E5AA7-1D6F-46B7-8B80-A6A9932980CE}"/>
              </a:ext>
            </a:extLst>
          </p:cNvPr>
          <p:cNvGrpSpPr/>
          <p:nvPr/>
        </p:nvGrpSpPr>
        <p:grpSpPr>
          <a:xfrm rot="4500000">
            <a:off x="-1128283" y="5527286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4B5781B-904C-40F4-ADEC-C2C3CFAA842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4760A8-2F3F-4AB5-85EB-3FF3BEF36854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BEA5CB-85AC-435B-BA59-4F7645451B6D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FCAEC7-D2E2-4000-B693-5781913DB7DE}"/>
              </a:ext>
            </a:extLst>
          </p:cNvPr>
          <p:cNvGrpSpPr/>
          <p:nvPr/>
        </p:nvGrpSpPr>
        <p:grpSpPr>
          <a:xfrm rot="19535640">
            <a:off x="11971713" y="-8844031"/>
            <a:ext cx="20218300" cy="19789815"/>
            <a:chOff x="-9172349" y="-11410528"/>
            <a:chExt cx="20218300" cy="19789815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C75995B0-499C-439C-AF5E-D6F3DF7374B5}"/>
                </a:ext>
              </a:extLst>
            </p:cNvPr>
            <p:cNvSpPr/>
            <p:nvPr/>
          </p:nvSpPr>
          <p:spPr>
            <a:xfrm>
              <a:off x="-6162810" y="-9392910"/>
              <a:ext cx="17208761" cy="17772197"/>
            </a:xfrm>
            <a:custGeom>
              <a:avLst/>
              <a:gdLst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0 w 17208761"/>
                <a:gd name="connsiteY3" fmla="*/ 9078468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493486 w 17208761"/>
                <a:gd name="connsiteY3" fmla="*/ 8846240 h 9078468"/>
                <a:gd name="connsiteX4" fmla="*/ 0 w 17208761"/>
                <a:gd name="connsiteY4" fmla="*/ 0 h 9078468"/>
                <a:gd name="connsiteX0" fmla="*/ 80792 w 17289553"/>
                <a:gd name="connsiteY0" fmla="*/ 0 h 9078468"/>
                <a:gd name="connsiteX1" fmla="*/ 17289553 w 17289553"/>
                <a:gd name="connsiteY1" fmla="*/ 0 h 9078468"/>
                <a:gd name="connsiteX2" fmla="*/ 17289553 w 17289553"/>
                <a:gd name="connsiteY2" fmla="*/ 9078468 h 9078468"/>
                <a:gd name="connsiteX3" fmla="*/ 574278 w 17289553"/>
                <a:gd name="connsiteY3" fmla="*/ 8846240 h 9078468"/>
                <a:gd name="connsiteX4" fmla="*/ 80792 w 17289553"/>
                <a:gd name="connsiteY4" fmla="*/ 0 h 9078468"/>
                <a:gd name="connsiteX0" fmla="*/ 80792 w 17289553"/>
                <a:gd name="connsiteY0" fmla="*/ 0 h 10368005"/>
                <a:gd name="connsiteX1" fmla="*/ 17289553 w 17289553"/>
                <a:gd name="connsiteY1" fmla="*/ 0 h 10368005"/>
                <a:gd name="connsiteX2" fmla="*/ 17289553 w 17289553"/>
                <a:gd name="connsiteY2" fmla="*/ 9078468 h 10368005"/>
                <a:gd name="connsiteX3" fmla="*/ 8402991 w 17289553"/>
                <a:gd name="connsiteY3" fmla="*/ 10367589 h 10368005"/>
                <a:gd name="connsiteX4" fmla="*/ 574278 w 17289553"/>
                <a:gd name="connsiteY4" fmla="*/ 8846240 h 10368005"/>
                <a:gd name="connsiteX5" fmla="*/ 80792 w 17289553"/>
                <a:gd name="connsiteY5" fmla="*/ 0 h 10368005"/>
                <a:gd name="connsiteX0" fmla="*/ 80792 w 17289553"/>
                <a:gd name="connsiteY0" fmla="*/ 0 h 11547159"/>
                <a:gd name="connsiteX1" fmla="*/ 17289553 w 17289553"/>
                <a:gd name="connsiteY1" fmla="*/ 0 h 11547159"/>
                <a:gd name="connsiteX2" fmla="*/ 17289553 w 17289553"/>
                <a:gd name="connsiteY2" fmla="*/ 9078468 h 11547159"/>
                <a:gd name="connsiteX3" fmla="*/ 8402991 w 17289553"/>
                <a:gd name="connsiteY3" fmla="*/ 10367589 h 11547159"/>
                <a:gd name="connsiteX4" fmla="*/ 574278 w 17289553"/>
                <a:gd name="connsiteY4" fmla="*/ 8846240 h 11547159"/>
                <a:gd name="connsiteX5" fmla="*/ 80792 w 17289553"/>
                <a:gd name="connsiteY5" fmla="*/ 0 h 11547159"/>
                <a:gd name="connsiteX0" fmla="*/ 80792 w 17289553"/>
                <a:gd name="connsiteY0" fmla="*/ 0 h 12901320"/>
                <a:gd name="connsiteX1" fmla="*/ 17289553 w 17289553"/>
                <a:gd name="connsiteY1" fmla="*/ 0 h 12901320"/>
                <a:gd name="connsiteX2" fmla="*/ 17289553 w 17289553"/>
                <a:gd name="connsiteY2" fmla="*/ 9078468 h 12901320"/>
                <a:gd name="connsiteX3" fmla="*/ 9408504 w 17289553"/>
                <a:gd name="connsiteY3" fmla="*/ 11933630 h 12901320"/>
                <a:gd name="connsiteX4" fmla="*/ 574278 w 17289553"/>
                <a:gd name="connsiteY4" fmla="*/ 8846240 h 12901320"/>
                <a:gd name="connsiteX5" fmla="*/ 80792 w 17289553"/>
                <a:gd name="connsiteY5" fmla="*/ 0 h 12901320"/>
                <a:gd name="connsiteX0" fmla="*/ 80792 w 17289553"/>
                <a:gd name="connsiteY0" fmla="*/ 0 h 11933823"/>
                <a:gd name="connsiteX1" fmla="*/ 17289553 w 17289553"/>
                <a:gd name="connsiteY1" fmla="*/ 0 h 11933823"/>
                <a:gd name="connsiteX2" fmla="*/ 17289553 w 17289553"/>
                <a:gd name="connsiteY2" fmla="*/ 9078468 h 11933823"/>
                <a:gd name="connsiteX3" fmla="*/ 9408504 w 17289553"/>
                <a:gd name="connsiteY3" fmla="*/ 11933630 h 11933823"/>
                <a:gd name="connsiteX4" fmla="*/ 574278 w 17289553"/>
                <a:gd name="connsiteY4" fmla="*/ 8846240 h 11933823"/>
                <a:gd name="connsiteX5" fmla="*/ 80792 w 17289553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8761" h="11933823">
                  <a:moveTo>
                    <a:pt x="0" y="0"/>
                  </a:moveTo>
                  <a:lnTo>
                    <a:pt x="17208761" y="0"/>
                  </a:lnTo>
                  <a:lnTo>
                    <a:pt x="17208761" y="9078468"/>
                  </a:lnTo>
                  <a:cubicBezTo>
                    <a:pt x="14373574" y="9050975"/>
                    <a:pt x="12162899" y="11961123"/>
                    <a:pt x="9327712" y="11933630"/>
                  </a:cubicBezTo>
                  <a:cubicBezTo>
                    <a:pt x="2665310" y="8653687"/>
                    <a:pt x="4400395" y="8473107"/>
                    <a:pt x="1663824" y="8423191"/>
                  </a:cubicBezTo>
                  <a:cubicBezTo>
                    <a:pt x="-294808" y="5540391"/>
                    <a:pt x="106438" y="2948747"/>
                    <a:pt x="0" y="0"/>
                  </a:cubicBezTo>
                  <a:close/>
                </a:path>
              </a:pathLst>
            </a:cu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14FDDF7-11F8-4121-A9CE-C1715401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6114">
              <a:off x="-9172349" y="-11410528"/>
              <a:ext cx="7469979" cy="1001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728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864153-CCD1-4F15-B76D-01EE684FCACD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AD0FAB-B391-4B93-BE9C-A3E8B6748677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0CFB9-E1A6-4850-B7AC-2FD034420B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CE6429-9BC3-4CF6-9227-1F0D507468A5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8E5AA7-1D6F-46B7-8B80-A6A9932980CE}"/>
              </a:ext>
            </a:extLst>
          </p:cNvPr>
          <p:cNvGrpSpPr/>
          <p:nvPr/>
        </p:nvGrpSpPr>
        <p:grpSpPr>
          <a:xfrm rot="4500000">
            <a:off x="-1128283" y="5527286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4B5781B-904C-40F4-ADEC-C2C3CFAA842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4760A8-2F3F-4AB5-85EB-3FF3BEF36854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BEA5CB-85AC-435B-BA59-4F7645451B6D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BB38E-8685-4919-83BD-50A77445CBA3}"/>
              </a:ext>
            </a:extLst>
          </p:cNvPr>
          <p:cNvGrpSpPr/>
          <p:nvPr/>
        </p:nvGrpSpPr>
        <p:grpSpPr>
          <a:xfrm rot="392282">
            <a:off x="-5234095" y="-3369018"/>
            <a:ext cx="20218300" cy="19789815"/>
            <a:chOff x="-9172349" y="-11410528"/>
            <a:chExt cx="20218300" cy="19789815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89465E56-583E-43CB-8CA9-DBB8DB8EDA2A}"/>
                </a:ext>
              </a:extLst>
            </p:cNvPr>
            <p:cNvSpPr/>
            <p:nvPr/>
          </p:nvSpPr>
          <p:spPr>
            <a:xfrm>
              <a:off x="-6162810" y="-9392910"/>
              <a:ext cx="17208761" cy="17772197"/>
            </a:xfrm>
            <a:custGeom>
              <a:avLst/>
              <a:gdLst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0 w 17208761"/>
                <a:gd name="connsiteY3" fmla="*/ 9078468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493486 w 17208761"/>
                <a:gd name="connsiteY3" fmla="*/ 8846240 h 9078468"/>
                <a:gd name="connsiteX4" fmla="*/ 0 w 17208761"/>
                <a:gd name="connsiteY4" fmla="*/ 0 h 9078468"/>
                <a:gd name="connsiteX0" fmla="*/ 80792 w 17289553"/>
                <a:gd name="connsiteY0" fmla="*/ 0 h 9078468"/>
                <a:gd name="connsiteX1" fmla="*/ 17289553 w 17289553"/>
                <a:gd name="connsiteY1" fmla="*/ 0 h 9078468"/>
                <a:gd name="connsiteX2" fmla="*/ 17289553 w 17289553"/>
                <a:gd name="connsiteY2" fmla="*/ 9078468 h 9078468"/>
                <a:gd name="connsiteX3" fmla="*/ 574278 w 17289553"/>
                <a:gd name="connsiteY3" fmla="*/ 8846240 h 9078468"/>
                <a:gd name="connsiteX4" fmla="*/ 80792 w 17289553"/>
                <a:gd name="connsiteY4" fmla="*/ 0 h 9078468"/>
                <a:gd name="connsiteX0" fmla="*/ 80792 w 17289553"/>
                <a:gd name="connsiteY0" fmla="*/ 0 h 10368005"/>
                <a:gd name="connsiteX1" fmla="*/ 17289553 w 17289553"/>
                <a:gd name="connsiteY1" fmla="*/ 0 h 10368005"/>
                <a:gd name="connsiteX2" fmla="*/ 17289553 w 17289553"/>
                <a:gd name="connsiteY2" fmla="*/ 9078468 h 10368005"/>
                <a:gd name="connsiteX3" fmla="*/ 8402991 w 17289553"/>
                <a:gd name="connsiteY3" fmla="*/ 10367589 h 10368005"/>
                <a:gd name="connsiteX4" fmla="*/ 574278 w 17289553"/>
                <a:gd name="connsiteY4" fmla="*/ 8846240 h 10368005"/>
                <a:gd name="connsiteX5" fmla="*/ 80792 w 17289553"/>
                <a:gd name="connsiteY5" fmla="*/ 0 h 10368005"/>
                <a:gd name="connsiteX0" fmla="*/ 80792 w 17289553"/>
                <a:gd name="connsiteY0" fmla="*/ 0 h 11547159"/>
                <a:gd name="connsiteX1" fmla="*/ 17289553 w 17289553"/>
                <a:gd name="connsiteY1" fmla="*/ 0 h 11547159"/>
                <a:gd name="connsiteX2" fmla="*/ 17289553 w 17289553"/>
                <a:gd name="connsiteY2" fmla="*/ 9078468 h 11547159"/>
                <a:gd name="connsiteX3" fmla="*/ 8402991 w 17289553"/>
                <a:gd name="connsiteY3" fmla="*/ 10367589 h 11547159"/>
                <a:gd name="connsiteX4" fmla="*/ 574278 w 17289553"/>
                <a:gd name="connsiteY4" fmla="*/ 8846240 h 11547159"/>
                <a:gd name="connsiteX5" fmla="*/ 80792 w 17289553"/>
                <a:gd name="connsiteY5" fmla="*/ 0 h 11547159"/>
                <a:gd name="connsiteX0" fmla="*/ 80792 w 17289553"/>
                <a:gd name="connsiteY0" fmla="*/ 0 h 12901320"/>
                <a:gd name="connsiteX1" fmla="*/ 17289553 w 17289553"/>
                <a:gd name="connsiteY1" fmla="*/ 0 h 12901320"/>
                <a:gd name="connsiteX2" fmla="*/ 17289553 w 17289553"/>
                <a:gd name="connsiteY2" fmla="*/ 9078468 h 12901320"/>
                <a:gd name="connsiteX3" fmla="*/ 9408504 w 17289553"/>
                <a:gd name="connsiteY3" fmla="*/ 11933630 h 12901320"/>
                <a:gd name="connsiteX4" fmla="*/ 574278 w 17289553"/>
                <a:gd name="connsiteY4" fmla="*/ 8846240 h 12901320"/>
                <a:gd name="connsiteX5" fmla="*/ 80792 w 17289553"/>
                <a:gd name="connsiteY5" fmla="*/ 0 h 12901320"/>
                <a:gd name="connsiteX0" fmla="*/ 80792 w 17289553"/>
                <a:gd name="connsiteY0" fmla="*/ 0 h 11933823"/>
                <a:gd name="connsiteX1" fmla="*/ 17289553 w 17289553"/>
                <a:gd name="connsiteY1" fmla="*/ 0 h 11933823"/>
                <a:gd name="connsiteX2" fmla="*/ 17289553 w 17289553"/>
                <a:gd name="connsiteY2" fmla="*/ 9078468 h 11933823"/>
                <a:gd name="connsiteX3" fmla="*/ 9408504 w 17289553"/>
                <a:gd name="connsiteY3" fmla="*/ 11933630 h 11933823"/>
                <a:gd name="connsiteX4" fmla="*/ 574278 w 17289553"/>
                <a:gd name="connsiteY4" fmla="*/ 8846240 h 11933823"/>
                <a:gd name="connsiteX5" fmla="*/ 80792 w 17289553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8761" h="11933823">
                  <a:moveTo>
                    <a:pt x="0" y="0"/>
                  </a:moveTo>
                  <a:lnTo>
                    <a:pt x="17208761" y="0"/>
                  </a:lnTo>
                  <a:lnTo>
                    <a:pt x="17208761" y="9078468"/>
                  </a:lnTo>
                  <a:cubicBezTo>
                    <a:pt x="14373574" y="9050975"/>
                    <a:pt x="12162899" y="11961123"/>
                    <a:pt x="9327712" y="11933630"/>
                  </a:cubicBezTo>
                  <a:cubicBezTo>
                    <a:pt x="2665310" y="8653687"/>
                    <a:pt x="4400395" y="8473107"/>
                    <a:pt x="1663824" y="8423191"/>
                  </a:cubicBezTo>
                  <a:cubicBezTo>
                    <a:pt x="-294808" y="5540391"/>
                    <a:pt x="106438" y="2948747"/>
                    <a:pt x="0" y="0"/>
                  </a:cubicBezTo>
                  <a:close/>
                </a:path>
              </a:pathLst>
            </a:cu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B29FC1-0A4A-4C80-8B46-1CEC9484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6114">
              <a:off x="-9172349" y="-11410528"/>
              <a:ext cx="7469979" cy="10017745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24A69C7-16E2-4249-BE8D-73997F658670}"/>
              </a:ext>
            </a:extLst>
          </p:cNvPr>
          <p:cNvSpPr txBox="1"/>
          <p:nvPr/>
        </p:nvSpPr>
        <p:spPr>
          <a:xfrm>
            <a:off x="1075259" y="4903855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28CAC-0DFE-4C19-8F08-0AB1EE55A129}"/>
              </a:ext>
            </a:extLst>
          </p:cNvPr>
          <p:cNvSpPr/>
          <p:nvPr/>
        </p:nvSpPr>
        <p:spPr>
          <a:xfrm>
            <a:off x="-282471" y="4448373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04FFA2-EEA0-40C5-9055-715457354BC6}"/>
              </a:ext>
            </a:extLst>
          </p:cNvPr>
          <p:cNvSpPr/>
          <p:nvPr/>
        </p:nvSpPr>
        <p:spPr>
          <a:xfrm>
            <a:off x="-539771" y="134773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3711205" y="3124182"/>
            <a:ext cx="547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39" name="Star: 4 Points 38">
            <a:extLst>
              <a:ext uri="{FF2B5EF4-FFF2-40B4-BE49-F238E27FC236}">
                <a16:creationId xmlns:a16="http://schemas.microsoft.com/office/drawing/2014/main" id="{B0D57025-00D0-4096-9143-59B2235AD26D}"/>
              </a:ext>
            </a:extLst>
          </p:cNvPr>
          <p:cNvSpPr/>
          <p:nvPr/>
        </p:nvSpPr>
        <p:spPr>
          <a:xfrm rot="9110070">
            <a:off x="-3241697" y="-3188222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4 Points 39">
            <a:extLst>
              <a:ext uri="{FF2B5EF4-FFF2-40B4-BE49-F238E27FC236}">
                <a16:creationId xmlns:a16="http://schemas.microsoft.com/office/drawing/2014/main" id="{E04D358A-FAF8-4D88-90B3-583537C61465}"/>
              </a:ext>
            </a:extLst>
          </p:cNvPr>
          <p:cNvSpPr/>
          <p:nvPr/>
        </p:nvSpPr>
        <p:spPr>
          <a:xfrm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4 Points 40">
            <a:extLst>
              <a:ext uri="{FF2B5EF4-FFF2-40B4-BE49-F238E27FC236}">
                <a16:creationId xmlns:a16="http://schemas.microsoft.com/office/drawing/2014/main" id="{289071B1-B3B2-4FB6-A75C-A3F42E804A7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9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BB38E-8685-4919-83BD-50A77445CBA3}"/>
              </a:ext>
            </a:extLst>
          </p:cNvPr>
          <p:cNvGrpSpPr/>
          <p:nvPr/>
        </p:nvGrpSpPr>
        <p:grpSpPr>
          <a:xfrm rot="392282">
            <a:off x="-5795375" y="-4518238"/>
            <a:ext cx="20218300" cy="19789815"/>
            <a:chOff x="-9172349" y="-11410528"/>
            <a:chExt cx="20218300" cy="19789815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89465E56-583E-43CB-8CA9-DBB8DB8EDA2A}"/>
                </a:ext>
              </a:extLst>
            </p:cNvPr>
            <p:cNvSpPr/>
            <p:nvPr/>
          </p:nvSpPr>
          <p:spPr>
            <a:xfrm>
              <a:off x="-6162810" y="-9392910"/>
              <a:ext cx="17208761" cy="17772197"/>
            </a:xfrm>
            <a:custGeom>
              <a:avLst/>
              <a:gdLst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0 w 17208761"/>
                <a:gd name="connsiteY3" fmla="*/ 9078468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493486 w 17208761"/>
                <a:gd name="connsiteY3" fmla="*/ 8846240 h 9078468"/>
                <a:gd name="connsiteX4" fmla="*/ 0 w 17208761"/>
                <a:gd name="connsiteY4" fmla="*/ 0 h 9078468"/>
                <a:gd name="connsiteX0" fmla="*/ 80792 w 17289553"/>
                <a:gd name="connsiteY0" fmla="*/ 0 h 9078468"/>
                <a:gd name="connsiteX1" fmla="*/ 17289553 w 17289553"/>
                <a:gd name="connsiteY1" fmla="*/ 0 h 9078468"/>
                <a:gd name="connsiteX2" fmla="*/ 17289553 w 17289553"/>
                <a:gd name="connsiteY2" fmla="*/ 9078468 h 9078468"/>
                <a:gd name="connsiteX3" fmla="*/ 574278 w 17289553"/>
                <a:gd name="connsiteY3" fmla="*/ 8846240 h 9078468"/>
                <a:gd name="connsiteX4" fmla="*/ 80792 w 17289553"/>
                <a:gd name="connsiteY4" fmla="*/ 0 h 9078468"/>
                <a:gd name="connsiteX0" fmla="*/ 80792 w 17289553"/>
                <a:gd name="connsiteY0" fmla="*/ 0 h 10368005"/>
                <a:gd name="connsiteX1" fmla="*/ 17289553 w 17289553"/>
                <a:gd name="connsiteY1" fmla="*/ 0 h 10368005"/>
                <a:gd name="connsiteX2" fmla="*/ 17289553 w 17289553"/>
                <a:gd name="connsiteY2" fmla="*/ 9078468 h 10368005"/>
                <a:gd name="connsiteX3" fmla="*/ 8402991 w 17289553"/>
                <a:gd name="connsiteY3" fmla="*/ 10367589 h 10368005"/>
                <a:gd name="connsiteX4" fmla="*/ 574278 w 17289553"/>
                <a:gd name="connsiteY4" fmla="*/ 8846240 h 10368005"/>
                <a:gd name="connsiteX5" fmla="*/ 80792 w 17289553"/>
                <a:gd name="connsiteY5" fmla="*/ 0 h 10368005"/>
                <a:gd name="connsiteX0" fmla="*/ 80792 w 17289553"/>
                <a:gd name="connsiteY0" fmla="*/ 0 h 11547159"/>
                <a:gd name="connsiteX1" fmla="*/ 17289553 w 17289553"/>
                <a:gd name="connsiteY1" fmla="*/ 0 h 11547159"/>
                <a:gd name="connsiteX2" fmla="*/ 17289553 w 17289553"/>
                <a:gd name="connsiteY2" fmla="*/ 9078468 h 11547159"/>
                <a:gd name="connsiteX3" fmla="*/ 8402991 w 17289553"/>
                <a:gd name="connsiteY3" fmla="*/ 10367589 h 11547159"/>
                <a:gd name="connsiteX4" fmla="*/ 574278 w 17289553"/>
                <a:gd name="connsiteY4" fmla="*/ 8846240 h 11547159"/>
                <a:gd name="connsiteX5" fmla="*/ 80792 w 17289553"/>
                <a:gd name="connsiteY5" fmla="*/ 0 h 11547159"/>
                <a:gd name="connsiteX0" fmla="*/ 80792 w 17289553"/>
                <a:gd name="connsiteY0" fmla="*/ 0 h 12901320"/>
                <a:gd name="connsiteX1" fmla="*/ 17289553 w 17289553"/>
                <a:gd name="connsiteY1" fmla="*/ 0 h 12901320"/>
                <a:gd name="connsiteX2" fmla="*/ 17289553 w 17289553"/>
                <a:gd name="connsiteY2" fmla="*/ 9078468 h 12901320"/>
                <a:gd name="connsiteX3" fmla="*/ 9408504 w 17289553"/>
                <a:gd name="connsiteY3" fmla="*/ 11933630 h 12901320"/>
                <a:gd name="connsiteX4" fmla="*/ 574278 w 17289553"/>
                <a:gd name="connsiteY4" fmla="*/ 8846240 h 12901320"/>
                <a:gd name="connsiteX5" fmla="*/ 80792 w 17289553"/>
                <a:gd name="connsiteY5" fmla="*/ 0 h 12901320"/>
                <a:gd name="connsiteX0" fmla="*/ 80792 w 17289553"/>
                <a:gd name="connsiteY0" fmla="*/ 0 h 11933823"/>
                <a:gd name="connsiteX1" fmla="*/ 17289553 w 17289553"/>
                <a:gd name="connsiteY1" fmla="*/ 0 h 11933823"/>
                <a:gd name="connsiteX2" fmla="*/ 17289553 w 17289553"/>
                <a:gd name="connsiteY2" fmla="*/ 9078468 h 11933823"/>
                <a:gd name="connsiteX3" fmla="*/ 9408504 w 17289553"/>
                <a:gd name="connsiteY3" fmla="*/ 11933630 h 11933823"/>
                <a:gd name="connsiteX4" fmla="*/ 574278 w 17289553"/>
                <a:gd name="connsiteY4" fmla="*/ 8846240 h 11933823"/>
                <a:gd name="connsiteX5" fmla="*/ 80792 w 17289553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8761" h="11933823">
                  <a:moveTo>
                    <a:pt x="0" y="0"/>
                  </a:moveTo>
                  <a:lnTo>
                    <a:pt x="17208761" y="0"/>
                  </a:lnTo>
                  <a:lnTo>
                    <a:pt x="17208761" y="9078468"/>
                  </a:lnTo>
                  <a:cubicBezTo>
                    <a:pt x="14373574" y="9050975"/>
                    <a:pt x="12162899" y="11961123"/>
                    <a:pt x="9327712" y="11933630"/>
                  </a:cubicBezTo>
                  <a:cubicBezTo>
                    <a:pt x="2665310" y="8653687"/>
                    <a:pt x="4400395" y="8473107"/>
                    <a:pt x="1663824" y="8423191"/>
                  </a:cubicBezTo>
                  <a:cubicBezTo>
                    <a:pt x="-294808" y="5540391"/>
                    <a:pt x="106438" y="2948747"/>
                    <a:pt x="0" y="0"/>
                  </a:cubicBezTo>
                  <a:close/>
                </a:path>
              </a:pathLst>
            </a:cu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B29FC1-0A4A-4C80-8B46-1CEC9484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6114">
              <a:off x="-9172349" y="-11410528"/>
              <a:ext cx="7469979" cy="10017745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27A807D-8AE6-4F25-84D2-C08D0874263A}"/>
              </a:ext>
            </a:extLst>
          </p:cNvPr>
          <p:cNvSpPr txBox="1"/>
          <p:nvPr/>
        </p:nvSpPr>
        <p:spPr>
          <a:xfrm>
            <a:off x="1075259" y="2927759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646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JENIS &amp; ANALISISNYA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0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5259" y="1498956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646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JENIS &amp; ANALISISNYA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5259" y="149229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C9BD65-4EC9-4978-B583-E9EBC2C8971E}"/>
              </a:ext>
            </a:extLst>
          </p:cNvPr>
          <p:cNvSpPr txBox="1"/>
          <p:nvPr/>
        </p:nvSpPr>
        <p:spPr>
          <a:xfrm>
            <a:off x="1065331" y="4693110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646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JENIS &amp; ANALISISNYA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 rot="12437555"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3067456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9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1554218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82471" y="4643834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2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9B848C-ABBB-4BBD-8B6E-A5F49432B3C6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5A2DF-1386-40C7-852B-AC1D468895B0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AC2E3-AAEE-40A9-BD05-C33556A41E6E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4C29A4-3BDF-4DBC-ADD9-3830789A8BD6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B09C060-9F69-4477-9D51-D82A2C65DD80}"/>
              </a:ext>
            </a:extLst>
          </p:cNvPr>
          <p:cNvSpPr/>
          <p:nvPr/>
        </p:nvSpPr>
        <p:spPr>
          <a:xfrm>
            <a:off x="-1775513" y="-1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-1775513" y="0"/>
            <a:ext cx="8365947" cy="836594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3722219"/>
                  </p:ext>
                </p:extLst>
              </p:nvPr>
            </p:nvGraphicFramePr>
            <p:xfrm>
              <a:off x="-1251460" y="1242465"/>
              <a:ext cx="5645660" cy="112310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5660" cy="11231069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76088" ay="581108" az="-128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50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51460" y="1242465"/>
                <a:ext cx="5645660" cy="11231069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DB3BAFE4-A4C8-4964-919B-92DD7A1AEE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7504788"/>
                  </p:ext>
                </p:extLst>
              </p:nvPr>
            </p:nvGraphicFramePr>
            <p:xfrm>
              <a:off x="5078698" y="8079041"/>
              <a:ext cx="2034603" cy="46813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34603" cy="4681398"/>
                    </a:xfrm>
                    <a:prstGeom prst="rect">
                      <a:avLst/>
                    </a:prstGeom>
                  </am3d:spPr>
                  <am3d:camera>
                    <am3d:pos x="0" y="0" z="515019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450" d="1000000"/>
                    <am3d:preTrans dx="-9319912" dy="-18824691" dz="-190450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DB3BAFE4-A4C8-4964-919B-92DD7A1AEE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8698" y="8079041"/>
                <a:ext cx="2034603" cy="4681398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78DBCEF-8CE2-4AAD-B837-7FF891EBA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6472" r="22282" b="1108"/>
          <a:stretch>
            <a:fillRect/>
          </a:stretch>
        </p:blipFill>
        <p:spPr>
          <a:xfrm>
            <a:off x="18785829" y="-2431481"/>
            <a:ext cx="8588598" cy="16246300"/>
          </a:xfrm>
          <a:custGeom>
            <a:avLst/>
            <a:gdLst>
              <a:gd name="connsiteX0" fmla="*/ 7028400 w 8588598"/>
              <a:gd name="connsiteY0" fmla="*/ 14531799 h 16246300"/>
              <a:gd name="connsiteX1" fmla="*/ 8159971 w 8588598"/>
              <a:gd name="connsiteY1" fmla="*/ 14531799 h 16246300"/>
              <a:gd name="connsiteX2" fmla="*/ 8588596 w 8588598"/>
              <a:gd name="connsiteY2" fmla="*/ 15389050 h 16246300"/>
              <a:gd name="connsiteX3" fmla="*/ 8159971 w 8588598"/>
              <a:gd name="connsiteY3" fmla="*/ 16246300 h 16246300"/>
              <a:gd name="connsiteX4" fmla="*/ 7028400 w 8588598"/>
              <a:gd name="connsiteY4" fmla="*/ 16246300 h 16246300"/>
              <a:gd name="connsiteX5" fmla="*/ 6599775 w 8588598"/>
              <a:gd name="connsiteY5" fmla="*/ 15389050 h 16246300"/>
              <a:gd name="connsiteX6" fmla="*/ 3735539 w 8588598"/>
              <a:gd name="connsiteY6" fmla="*/ 14531799 h 16246300"/>
              <a:gd name="connsiteX7" fmla="*/ 4867110 w 8588598"/>
              <a:gd name="connsiteY7" fmla="*/ 14531799 h 16246300"/>
              <a:gd name="connsiteX8" fmla="*/ 5295735 w 8588598"/>
              <a:gd name="connsiteY8" fmla="*/ 15389050 h 16246300"/>
              <a:gd name="connsiteX9" fmla="*/ 4867110 w 8588598"/>
              <a:gd name="connsiteY9" fmla="*/ 16246300 h 16246300"/>
              <a:gd name="connsiteX10" fmla="*/ 3735539 w 8588598"/>
              <a:gd name="connsiteY10" fmla="*/ 16246300 h 16246300"/>
              <a:gd name="connsiteX11" fmla="*/ 3306914 w 8588598"/>
              <a:gd name="connsiteY11" fmla="*/ 15389050 h 16246300"/>
              <a:gd name="connsiteX12" fmla="*/ 5368931 w 8588598"/>
              <a:gd name="connsiteY12" fmla="*/ 13588986 h 16246300"/>
              <a:gd name="connsiteX13" fmla="*/ 6500502 w 8588598"/>
              <a:gd name="connsiteY13" fmla="*/ 13588986 h 16246300"/>
              <a:gd name="connsiteX14" fmla="*/ 6929127 w 8588598"/>
              <a:gd name="connsiteY14" fmla="*/ 14446237 h 16246300"/>
              <a:gd name="connsiteX15" fmla="*/ 6500502 w 8588598"/>
              <a:gd name="connsiteY15" fmla="*/ 15303487 h 16246300"/>
              <a:gd name="connsiteX16" fmla="*/ 5368931 w 8588598"/>
              <a:gd name="connsiteY16" fmla="*/ 15303487 h 16246300"/>
              <a:gd name="connsiteX17" fmla="*/ 4940306 w 8588598"/>
              <a:gd name="connsiteY17" fmla="*/ 14446237 h 16246300"/>
              <a:gd name="connsiteX18" fmla="*/ 3709462 w 8588598"/>
              <a:gd name="connsiteY18" fmla="*/ 12731736 h 16246300"/>
              <a:gd name="connsiteX19" fmla="*/ 4841033 w 8588598"/>
              <a:gd name="connsiteY19" fmla="*/ 12731736 h 16246300"/>
              <a:gd name="connsiteX20" fmla="*/ 5269658 w 8588598"/>
              <a:gd name="connsiteY20" fmla="*/ 13588987 h 16246300"/>
              <a:gd name="connsiteX21" fmla="*/ 4841033 w 8588598"/>
              <a:gd name="connsiteY21" fmla="*/ 14446237 h 16246300"/>
              <a:gd name="connsiteX22" fmla="*/ 3709462 w 8588598"/>
              <a:gd name="connsiteY22" fmla="*/ 14446237 h 16246300"/>
              <a:gd name="connsiteX23" fmla="*/ 3280837 w 8588598"/>
              <a:gd name="connsiteY23" fmla="*/ 13588987 h 16246300"/>
              <a:gd name="connsiteX24" fmla="*/ 5342853 w 8588598"/>
              <a:gd name="connsiteY24" fmla="*/ 11817000 h 16246300"/>
              <a:gd name="connsiteX25" fmla="*/ 6474424 w 8588598"/>
              <a:gd name="connsiteY25" fmla="*/ 11817000 h 16246300"/>
              <a:gd name="connsiteX26" fmla="*/ 6903049 w 8588598"/>
              <a:gd name="connsiteY26" fmla="*/ 12674251 h 16246300"/>
              <a:gd name="connsiteX27" fmla="*/ 6474424 w 8588598"/>
              <a:gd name="connsiteY27" fmla="*/ 13531501 h 16246300"/>
              <a:gd name="connsiteX28" fmla="*/ 5342853 w 8588598"/>
              <a:gd name="connsiteY28" fmla="*/ 13531501 h 16246300"/>
              <a:gd name="connsiteX29" fmla="*/ 4914228 w 8588598"/>
              <a:gd name="connsiteY29" fmla="*/ 12674251 h 16246300"/>
              <a:gd name="connsiteX30" fmla="*/ 2076071 w 8588598"/>
              <a:gd name="connsiteY30" fmla="*/ 11809831 h 16246300"/>
              <a:gd name="connsiteX31" fmla="*/ 3207642 w 8588598"/>
              <a:gd name="connsiteY31" fmla="*/ 11809831 h 16246300"/>
              <a:gd name="connsiteX32" fmla="*/ 3636267 w 8588598"/>
              <a:gd name="connsiteY32" fmla="*/ 12667082 h 16246300"/>
              <a:gd name="connsiteX33" fmla="*/ 3207642 w 8588598"/>
              <a:gd name="connsiteY33" fmla="*/ 13524332 h 16246300"/>
              <a:gd name="connsiteX34" fmla="*/ 2076071 w 8588598"/>
              <a:gd name="connsiteY34" fmla="*/ 13524332 h 16246300"/>
              <a:gd name="connsiteX35" fmla="*/ 1647446 w 8588598"/>
              <a:gd name="connsiteY35" fmla="*/ 12667082 h 16246300"/>
              <a:gd name="connsiteX36" fmla="*/ 6990299 w 8588598"/>
              <a:gd name="connsiteY36" fmla="*/ 10912756 h 16246300"/>
              <a:gd name="connsiteX37" fmla="*/ 8121870 w 8588598"/>
              <a:gd name="connsiteY37" fmla="*/ 10912756 h 16246300"/>
              <a:gd name="connsiteX38" fmla="*/ 8550495 w 8588598"/>
              <a:gd name="connsiteY38" fmla="*/ 11770007 h 16246300"/>
              <a:gd name="connsiteX39" fmla="*/ 8121870 w 8588598"/>
              <a:gd name="connsiteY39" fmla="*/ 12627257 h 16246300"/>
              <a:gd name="connsiteX40" fmla="*/ 6990299 w 8588598"/>
              <a:gd name="connsiteY40" fmla="*/ 12627257 h 16246300"/>
              <a:gd name="connsiteX41" fmla="*/ 6561674 w 8588598"/>
              <a:gd name="connsiteY41" fmla="*/ 11770007 h 16246300"/>
              <a:gd name="connsiteX42" fmla="*/ 5356908 w 8588598"/>
              <a:gd name="connsiteY42" fmla="*/ 9990851 h 16246300"/>
              <a:gd name="connsiteX43" fmla="*/ 6488479 w 8588598"/>
              <a:gd name="connsiteY43" fmla="*/ 9990851 h 16246300"/>
              <a:gd name="connsiteX44" fmla="*/ 6917104 w 8588598"/>
              <a:gd name="connsiteY44" fmla="*/ 10848102 h 16246300"/>
              <a:gd name="connsiteX45" fmla="*/ 6488479 w 8588598"/>
              <a:gd name="connsiteY45" fmla="*/ 11705352 h 16246300"/>
              <a:gd name="connsiteX46" fmla="*/ 5356908 w 8588598"/>
              <a:gd name="connsiteY46" fmla="*/ 11705352 h 16246300"/>
              <a:gd name="connsiteX47" fmla="*/ 4928283 w 8588598"/>
              <a:gd name="connsiteY47" fmla="*/ 10848102 h 16246300"/>
              <a:gd name="connsiteX48" fmla="*/ 2062016 w 8588598"/>
              <a:gd name="connsiteY48" fmla="*/ 9990851 h 16246300"/>
              <a:gd name="connsiteX49" fmla="*/ 3193587 w 8588598"/>
              <a:gd name="connsiteY49" fmla="*/ 9990851 h 16246300"/>
              <a:gd name="connsiteX50" fmla="*/ 3622212 w 8588598"/>
              <a:gd name="connsiteY50" fmla="*/ 10848102 h 16246300"/>
              <a:gd name="connsiteX51" fmla="*/ 3193587 w 8588598"/>
              <a:gd name="connsiteY51" fmla="*/ 11705352 h 16246300"/>
              <a:gd name="connsiteX52" fmla="*/ 2062016 w 8588598"/>
              <a:gd name="connsiteY52" fmla="*/ 11705352 h 16246300"/>
              <a:gd name="connsiteX53" fmla="*/ 1633392 w 8588598"/>
              <a:gd name="connsiteY53" fmla="*/ 10848102 h 16246300"/>
              <a:gd name="connsiteX54" fmla="*/ 3709462 w 8588598"/>
              <a:gd name="connsiteY54" fmla="*/ 9102201 h 16246300"/>
              <a:gd name="connsiteX55" fmla="*/ 4841033 w 8588598"/>
              <a:gd name="connsiteY55" fmla="*/ 9102201 h 16246300"/>
              <a:gd name="connsiteX56" fmla="*/ 5269658 w 8588598"/>
              <a:gd name="connsiteY56" fmla="*/ 9959452 h 16246300"/>
              <a:gd name="connsiteX57" fmla="*/ 4841033 w 8588598"/>
              <a:gd name="connsiteY57" fmla="*/ 10816702 h 16246300"/>
              <a:gd name="connsiteX58" fmla="*/ 3709462 w 8588598"/>
              <a:gd name="connsiteY58" fmla="*/ 10816702 h 16246300"/>
              <a:gd name="connsiteX59" fmla="*/ 3280837 w 8588598"/>
              <a:gd name="connsiteY59" fmla="*/ 9959452 h 16246300"/>
              <a:gd name="connsiteX60" fmla="*/ 6990301 w 8588598"/>
              <a:gd name="connsiteY60" fmla="*/ 9098159 h 16246300"/>
              <a:gd name="connsiteX61" fmla="*/ 8121872 w 8588598"/>
              <a:gd name="connsiteY61" fmla="*/ 9098159 h 16246300"/>
              <a:gd name="connsiteX62" fmla="*/ 8550497 w 8588598"/>
              <a:gd name="connsiteY62" fmla="*/ 9955409 h 16246300"/>
              <a:gd name="connsiteX63" fmla="*/ 8121872 w 8588598"/>
              <a:gd name="connsiteY63" fmla="*/ 10812659 h 16246300"/>
              <a:gd name="connsiteX64" fmla="*/ 6990301 w 8588598"/>
              <a:gd name="connsiteY64" fmla="*/ 10812659 h 16246300"/>
              <a:gd name="connsiteX65" fmla="*/ 6561676 w 8588598"/>
              <a:gd name="connsiteY65" fmla="*/ 9955409 h 16246300"/>
              <a:gd name="connsiteX66" fmla="*/ 428625 w 8588598"/>
              <a:gd name="connsiteY66" fmla="*/ 9068946 h 16246300"/>
              <a:gd name="connsiteX67" fmla="*/ 1560196 w 8588598"/>
              <a:gd name="connsiteY67" fmla="*/ 9068946 h 16246300"/>
              <a:gd name="connsiteX68" fmla="*/ 1988821 w 8588598"/>
              <a:gd name="connsiteY68" fmla="*/ 9926197 h 16246300"/>
              <a:gd name="connsiteX69" fmla="*/ 1560196 w 8588598"/>
              <a:gd name="connsiteY69" fmla="*/ 10783447 h 16246300"/>
              <a:gd name="connsiteX70" fmla="*/ 428625 w 8588598"/>
              <a:gd name="connsiteY70" fmla="*/ 10783447 h 16246300"/>
              <a:gd name="connsiteX71" fmla="*/ 0 w 8588598"/>
              <a:gd name="connsiteY71" fmla="*/ 9926197 h 16246300"/>
              <a:gd name="connsiteX72" fmla="*/ 2076071 w 8588598"/>
              <a:gd name="connsiteY72" fmla="*/ 8180297 h 16246300"/>
              <a:gd name="connsiteX73" fmla="*/ 3207642 w 8588598"/>
              <a:gd name="connsiteY73" fmla="*/ 8180297 h 16246300"/>
              <a:gd name="connsiteX74" fmla="*/ 3636267 w 8588598"/>
              <a:gd name="connsiteY74" fmla="*/ 9037547 h 16246300"/>
              <a:gd name="connsiteX75" fmla="*/ 3207642 w 8588598"/>
              <a:gd name="connsiteY75" fmla="*/ 9894797 h 16246300"/>
              <a:gd name="connsiteX76" fmla="*/ 2076071 w 8588598"/>
              <a:gd name="connsiteY76" fmla="*/ 9894797 h 16246300"/>
              <a:gd name="connsiteX77" fmla="*/ 1647446 w 8588598"/>
              <a:gd name="connsiteY77" fmla="*/ 9037547 h 16246300"/>
              <a:gd name="connsiteX78" fmla="*/ 5356910 w 8588598"/>
              <a:gd name="connsiteY78" fmla="*/ 8176254 h 16246300"/>
              <a:gd name="connsiteX79" fmla="*/ 6488481 w 8588598"/>
              <a:gd name="connsiteY79" fmla="*/ 8176254 h 16246300"/>
              <a:gd name="connsiteX80" fmla="*/ 6917106 w 8588598"/>
              <a:gd name="connsiteY80" fmla="*/ 9033504 h 16246300"/>
              <a:gd name="connsiteX81" fmla="*/ 6488481 w 8588598"/>
              <a:gd name="connsiteY81" fmla="*/ 9890754 h 16246300"/>
              <a:gd name="connsiteX82" fmla="*/ 5356910 w 8588598"/>
              <a:gd name="connsiteY82" fmla="*/ 9890754 h 16246300"/>
              <a:gd name="connsiteX83" fmla="*/ 4928285 w 8588598"/>
              <a:gd name="connsiteY83" fmla="*/ 9033504 h 16246300"/>
              <a:gd name="connsiteX84" fmla="*/ 3709464 w 8588598"/>
              <a:gd name="connsiteY84" fmla="*/ 7287605 h 16246300"/>
              <a:gd name="connsiteX85" fmla="*/ 4841035 w 8588598"/>
              <a:gd name="connsiteY85" fmla="*/ 7287605 h 16246300"/>
              <a:gd name="connsiteX86" fmla="*/ 5269660 w 8588598"/>
              <a:gd name="connsiteY86" fmla="*/ 8144855 h 16246300"/>
              <a:gd name="connsiteX87" fmla="*/ 4841035 w 8588598"/>
              <a:gd name="connsiteY87" fmla="*/ 9002105 h 16246300"/>
              <a:gd name="connsiteX88" fmla="*/ 3709464 w 8588598"/>
              <a:gd name="connsiteY88" fmla="*/ 9002105 h 16246300"/>
              <a:gd name="connsiteX89" fmla="*/ 3280839 w 8588598"/>
              <a:gd name="connsiteY89" fmla="*/ 8144855 h 16246300"/>
              <a:gd name="connsiteX90" fmla="*/ 6990299 w 8588598"/>
              <a:gd name="connsiteY90" fmla="*/ 7283560 h 16246300"/>
              <a:gd name="connsiteX91" fmla="*/ 8121870 w 8588598"/>
              <a:gd name="connsiteY91" fmla="*/ 7283560 h 16246300"/>
              <a:gd name="connsiteX92" fmla="*/ 8550495 w 8588598"/>
              <a:gd name="connsiteY92" fmla="*/ 8140812 h 16246300"/>
              <a:gd name="connsiteX93" fmla="*/ 8121870 w 8588598"/>
              <a:gd name="connsiteY93" fmla="*/ 8998062 h 16246300"/>
              <a:gd name="connsiteX94" fmla="*/ 6990299 w 8588598"/>
              <a:gd name="connsiteY94" fmla="*/ 8998062 h 16246300"/>
              <a:gd name="connsiteX95" fmla="*/ 6561674 w 8588598"/>
              <a:gd name="connsiteY95" fmla="*/ 8140812 h 16246300"/>
              <a:gd name="connsiteX96" fmla="*/ 2076073 w 8588598"/>
              <a:gd name="connsiteY96" fmla="*/ 6365699 h 16246300"/>
              <a:gd name="connsiteX97" fmla="*/ 3207644 w 8588598"/>
              <a:gd name="connsiteY97" fmla="*/ 6365699 h 16246300"/>
              <a:gd name="connsiteX98" fmla="*/ 3636269 w 8588598"/>
              <a:gd name="connsiteY98" fmla="*/ 7222951 h 16246300"/>
              <a:gd name="connsiteX99" fmla="*/ 3207644 w 8588598"/>
              <a:gd name="connsiteY99" fmla="*/ 8080200 h 16246300"/>
              <a:gd name="connsiteX100" fmla="*/ 2076073 w 8588598"/>
              <a:gd name="connsiteY100" fmla="*/ 8080200 h 16246300"/>
              <a:gd name="connsiteX101" fmla="*/ 1647448 w 8588598"/>
              <a:gd name="connsiteY101" fmla="*/ 7222951 h 16246300"/>
              <a:gd name="connsiteX102" fmla="*/ 5356908 w 8588598"/>
              <a:gd name="connsiteY102" fmla="*/ 6361656 h 16246300"/>
              <a:gd name="connsiteX103" fmla="*/ 6488479 w 8588598"/>
              <a:gd name="connsiteY103" fmla="*/ 6361656 h 16246300"/>
              <a:gd name="connsiteX104" fmla="*/ 6917104 w 8588598"/>
              <a:gd name="connsiteY104" fmla="*/ 7218908 h 16246300"/>
              <a:gd name="connsiteX105" fmla="*/ 6488479 w 8588598"/>
              <a:gd name="connsiteY105" fmla="*/ 8076158 h 16246300"/>
              <a:gd name="connsiteX106" fmla="*/ 5356908 w 8588598"/>
              <a:gd name="connsiteY106" fmla="*/ 8076158 h 16246300"/>
              <a:gd name="connsiteX107" fmla="*/ 4928283 w 8588598"/>
              <a:gd name="connsiteY107" fmla="*/ 7218908 h 16246300"/>
              <a:gd name="connsiteX108" fmla="*/ 3709462 w 8588598"/>
              <a:gd name="connsiteY108" fmla="*/ 5473007 h 16246300"/>
              <a:gd name="connsiteX109" fmla="*/ 4841033 w 8588598"/>
              <a:gd name="connsiteY109" fmla="*/ 5473007 h 16246300"/>
              <a:gd name="connsiteX110" fmla="*/ 5269658 w 8588598"/>
              <a:gd name="connsiteY110" fmla="*/ 6330257 h 16246300"/>
              <a:gd name="connsiteX111" fmla="*/ 4841033 w 8588598"/>
              <a:gd name="connsiteY111" fmla="*/ 7187508 h 16246300"/>
              <a:gd name="connsiteX112" fmla="*/ 3709462 w 8588598"/>
              <a:gd name="connsiteY112" fmla="*/ 7187508 h 16246300"/>
              <a:gd name="connsiteX113" fmla="*/ 3280837 w 8588598"/>
              <a:gd name="connsiteY113" fmla="*/ 6330257 h 16246300"/>
              <a:gd name="connsiteX114" fmla="*/ 7028400 w 8588598"/>
              <a:gd name="connsiteY114" fmla="*/ 5457414 h 16246300"/>
              <a:gd name="connsiteX115" fmla="*/ 8159971 w 8588598"/>
              <a:gd name="connsiteY115" fmla="*/ 5457414 h 16246300"/>
              <a:gd name="connsiteX116" fmla="*/ 8588596 w 8588598"/>
              <a:gd name="connsiteY116" fmla="*/ 6314663 h 16246300"/>
              <a:gd name="connsiteX117" fmla="*/ 8159971 w 8588598"/>
              <a:gd name="connsiteY117" fmla="*/ 7171914 h 16246300"/>
              <a:gd name="connsiteX118" fmla="*/ 7028400 w 8588598"/>
              <a:gd name="connsiteY118" fmla="*/ 7171914 h 16246300"/>
              <a:gd name="connsiteX119" fmla="*/ 6599775 w 8588598"/>
              <a:gd name="connsiteY119" fmla="*/ 6314663 h 16246300"/>
              <a:gd name="connsiteX120" fmla="*/ 5368931 w 8588598"/>
              <a:gd name="connsiteY120" fmla="*/ 4551102 h 16246300"/>
              <a:gd name="connsiteX121" fmla="*/ 6500502 w 8588598"/>
              <a:gd name="connsiteY121" fmla="*/ 4551102 h 16246300"/>
              <a:gd name="connsiteX122" fmla="*/ 6929127 w 8588598"/>
              <a:gd name="connsiteY122" fmla="*/ 5408353 h 16246300"/>
              <a:gd name="connsiteX123" fmla="*/ 6500502 w 8588598"/>
              <a:gd name="connsiteY123" fmla="*/ 6265602 h 16246300"/>
              <a:gd name="connsiteX124" fmla="*/ 5368931 w 8588598"/>
              <a:gd name="connsiteY124" fmla="*/ 6265602 h 16246300"/>
              <a:gd name="connsiteX125" fmla="*/ 4940306 w 8588598"/>
              <a:gd name="connsiteY125" fmla="*/ 5408353 h 16246300"/>
              <a:gd name="connsiteX126" fmla="*/ 7028402 w 8588598"/>
              <a:gd name="connsiteY126" fmla="*/ 3642815 h 16246300"/>
              <a:gd name="connsiteX127" fmla="*/ 8159973 w 8588598"/>
              <a:gd name="connsiteY127" fmla="*/ 3642815 h 16246300"/>
              <a:gd name="connsiteX128" fmla="*/ 8588598 w 8588598"/>
              <a:gd name="connsiteY128" fmla="*/ 4500066 h 16246300"/>
              <a:gd name="connsiteX129" fmla="*/ 8159973 w 8588598"/>
              <a:gd name="connsiteY129" fmla="*/ 5357316 h 16246300"/>
              <a:gd name="connsiteX130" fmla="*/ 7028402 w 8588598"/>
              <a:gd name="connsiteY130" fmla="*/ 5357316 h 16246300"/>
              <a:gd name="connsiteX131" fmla="*/ 6599777 w 8588598"/>
              <a:gd name="connsiteY131" fmla="*/ 4500066 h 16246300"/>
              <a:gd name="connsiteX132" fmla="*/ 3735540 w 8588598"/>
              <a:gd name="connsiteY132" fmla="*/ 3629196 h 16246300"/>
              <a:gd name="connsiteX133" fmla="*/ 4867111 w 8588598"/>
              <a:gd name="connsiteY133" fmla="*/ 3629196 h 16246300"/>
              <a:gd name="connsiteX134" fmla="*/ 5295736 w 8588598"/>
              <a:gd name="connsiteY134" fmla="*/ 4486447 h 16246300"/>
              <a:gd name="connsiteX135" fmla="*/ 4867111 w 8588598"/>
              <a:gd name="connsiteY135" fmla="*/ 5343698 h 16246300"/>
              <a:gd name="connsiteX136" fmla="*/ 3735540 w 8588598"/>
              <a:gd name="connsiteY136" fmla="*/ 5343698 h 16246300"/>
              <a:gd name="connsiteX137" fmla="*/ 3306915 w 8588598"/>
              <a:gd name="connsiteY137" fmla="*/ 4486447 h 16246300"/>
              <a:gd name="connsiteX138" fmla="*/ 5368933 w 8588598"/>
              <a:gd name="connsiteY138" fmla="*/ 2736504 h 16246300"/>
              <a:gd name="connsiteX139" fmla="*/ 6500504 w 8588598"/>
              <a:gd name="connsiteY139" fmla="*/ 2736504 h 16246300"/>
              <a:gd name="connsiteX140" fmla="*/ 6929129 w 8588598"/>
              <a:gd name="connsiteY140" fmla="*/ 3593754 h 16246300"/>
              <a:gd name="connsiteX141" fmla="*/ 6500504 w 8588598"/>
              <a:gd name="connsiteY141" fmla="*/ 4451005 h 16246300"/>
              <a:gd name="connsiteX142" fmla="*/ 5368933 w 8588598"/>
              <a:gd name="connsiteY142" fmla="*/ 4451005 h 16246300"/>
              <a:gd name="connsiteX143" fmla="*/ 4940308 w 8588598"/>
              <a:gd name="connsiteY143" fmla="*/ 3593754 h 16246300"/>
              <a:gd name="connsiteX144" fmla="*/ 2062015 w 8588598"/>
              <a:gd name="connsiteY144" fmla="*/ 2720352 h 16246300"/>
              <a:gd name="connsiteX145" fmla="*/ 3193586 w 8588598"/>
              <a:gd name="connsiteY145" fmla="*/ 2720352 h 16246300"/>
              <a:gd name="connsiteX146" fmla="*/ 3622211 w 8588598"/>
              <a:gd name="connsiteY146" fmla="*/ 3577603 h 16246300"/>
              <a:gd name="connsiteX147" fmla="*/ 3193586 w 8588598"/>
              <a:gd name="connsiteY147" fmla="*/ 4434853 h 16246300"/>
              <a:gd name="connsiteX148" fmla="*/ 2062015 w 8588598"/>
              <a:gd name="connsiteY148" fmla="*/ 4434853 h 16246300"/>
              <a:gd name="connsiteX149" fmla="*/ 1633390 w 8588598"/>
              <a:gd name="connsiteY149" fmla="*/ 3577603 h 16246300"/>
              <a:gd name="connsiteX150" fmla="*/ 7028400 w 8588598"/>
              <a:gd name="connsiteY150" fmla="*/ 1828216 h 16246300"/>
              <a:gd name="connsiteX151" fmla="*/ 8159971 w 8588598"/>
              <a:gd name="connsiteY151" fmla="*/ 1828216 h 16246300"/>
              <a:gd name="connsiteX152" fmla="*/ 8588596 w 8588598"/>
              <a:gd name="connsiteY152" fmla="*/ 2685467 h 16246300"/>
              <a:gd name="connsiteX153" fmla="*/ 8159971 w 8588598"/>
              <a:gd name="connsiteY153" fmla="*/ 3542717 h 16246300"/>
              <a:gd name="connsiteX154" fmla="*/ 7028400 w 8588598"/>
              <a:gd name="connsiteY154" fmla="*/ 3542717 h 16246300"/>
              <a:gd name="connsiteX155" fmla="*/ 6599775 w 8588598"/>
              <a:gd name="connsiteY155" fmla="*/ 2685467 h 16246300"/>
              <a:gd name="connsiteX156" fmla="*/ 3735542 w 8588598"/>
              <a:gd name="connsiteY156" fmla="*/ 1814598 h 16246300"/>
              <a:gd name="connsiteX157" fmla="*/ 4867113 w 8588598"/>
              <a:gd name="connsiteY157" fmla="*/ 1814598 h 16246300"/>
              <a:gd name="connsiteX158" fmla="*/ 5295738 w 8588598"/>
              <a:gd name="connsiteY158" fmla="*/ 2671849 h 16246300"/>
              <a:gd name="connsiteX159" fmla="*/ 4867113 w 8588598"/>
              <a:gd name="connsiteY159" fmla="*/ 3529099 h 16246300"/>
              <a:gd name="connsiteX160" fmla="*/ 3735542 w 8588598"/>
              <a:gd name="connsiteY160" fmla="*/ 3529099 h 16246300"/>
              <a:gd name="connsiteX161" fmla="*/ 3306917 w 8588598"/>
              <a:gd name="connsiteY161" fmla="*/ 2671849 h 16246300"/>
              <a:gd name="connsiteX162" fmla="*/ 5368931 w 8588598"/>
              <a:gd name="connsiteY162" fmla="*/ 921905 h 16246300"/>
              <a:gd name="connsiteX163" fmla="*/ 6500502 w 8588598"/>
              <a:gd name="connsiteY163" fmla="*/ 921905 h 16246300"/>
              <a:gd name="connsiteX164" fmla="*/ 6929127 w 8588598"/>
              <a:gd name="connsiteY164" fmla="*/ 1779156 h 16246300"/>
              <a:gd name="connsiteX165" fmla="*/ 6500502 w 8588598"/>
              <a:gd name="connsiteY165" fmla="*/ 2636406 h 16246300"/>
              <a:gd name="connsiteX166" fmla="*/ 5368931 w 8588598"/>
              <a:gd name="connsiteY166" fmla="*/ 2636406 h 16246300"/>
              <a:gd name="connsiteX167" fmla="*/ 4940306 w 8588598"/>
              <a:gd name="connsiteY167" fmla="*/ 1779156 h 16246300"/>
              <a:gd name="connsiteX168" fmla="*/ 2086692 w 8588598"/>
              <a:gd name="connsiteY168" fmla="*/ 892692 h 16246300"/>
              <a:gd name="connsiteX169" fmla="*/ 3218263 w 8588598"/>
              <a:gd name="connsiteY169" fmla="*/ 892692 h 16246300"/>
              <a:gd name="connsiteX170" fmla="*/ 3646888 w 8588598"/>
              <a:gd name="connsiteY170" fmla="*/ 1749943 h 16246300"/>
              <a:gd name="connsiteX171" fmla="*/ 3218263 w 8588598"/>
              <a:gd name="connsiteY171" fmla="*/ 2607193 h 16246300"/>
              <a:gd name="connsiteX172" fmla="*/ 2086692 w 8588598"/>
              <a:gd name="connsiteY172" fmla="*/ 2607193 h 16246300"/>
              <a:gd name="connsiteX173" fmla="*/ 1658067 w 8588598"/>
              <a:gd name="connsiteY173" fmla="*/ 1749943 h 16246300"/>
              <a:gd name="connsiteX174" fmla="*/ 3735540 w 8588598"/>
              <a:gd name="connsiteY174" fmla="*/ 0 h 16246300"/>
              <a:gd name="connsiteX175" fmla="*/ 4867111 w 8588598"/>
              <a:gd name="connsiteY175" fmla="*/ 0 h 16246300"/>
              <a:gd name="connsiteX176" fmla="*/ 5295736 w 8588598"/>
              <a:gd name="connsiteY176" fmla="*/ 857250 h 16246300"/>
              <a:gd name="connsiteX177" fmla="*/ 4867111 w 8588598"/>
              <a:gd name="connsiteY177" fmla="*/ 1714500 h 16246300"/>
              <a:gd name="connsiteX178" fmla="*/ 3735540 w 8588598"/>
              <a:gd name="connsiteY178" fmla="*/ 1714500 h 16246300"/>
              <a:gd name="connsiteX179" fmla="*/ 3306915 w 8588598"/>
              <a:gd name="connsiteY179" fmla="*/ 857250 h 162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8588598" h="16246300">
                <a:moveTo>
                  <a:pt x="7028400" y="14531799"/>
                </a:moveTo>
                <a:lnTo>
                  <a:pt x="8159971" y="14531799"/>
                </a:lnTo>
                <a:lnTo>
                  <a:pt x="8588596" y="15389050"/>
                </a:lnTo>
                <a:lnTo>
                  <a:pt x="8159971" y="16246300"/>
                </a:lnTo>
                <a:lnTo>
                  <a:pt x="7028400" y="16246300"/>
                </a:lnTo>
                <a:lnTo>
                  <a:pt x="6599775" y="15389050"/>
                </a:lnTo>
                <a:close/>
                <a:moveTo>
                  <a:pt x="3735539" y="14531799"/>
                </a:moveTo>
                <a:lnTo>
                  <a:pt x="4867110" y="14531799"/>
                </a:lnTo>
                <a:lnTo>
                  <a:pt x="5295735" y="15389050"/>
                </a:lnTo>
                <a:lnTo>
                  <a:pt x="4867110" y="16246300"/>
                </a:lnTo>
                <a:lnTo>
                  <a:pt x="3735539" y="16246300"/>
                </a:lnTo>
                <a:lnTo>
                  <a:pt x="3306914" y="15389050"/>
                </a:lnTo>
                <a:close/>
                <a:moveTo>
                  <a:pt x="5368931" y="13588986"/>
                </a:moveTo>
                <a:lnTo>
                  <a:pt x="6500502" y="13588986"/>
                </a:lnTo>
                <a:lnTo>
                  <a:pt x="6929127" y="14446237"/>
                </a:lnTo>
                <a:lnTo>
                  <a:pt x="6500502" y="15303487"/>
                </a:lnTo>
                <a:lnTo>
                  <a:pt x="5368931" y="15303487"/>
                </a:lnTo>
                <a:lnTo>
                  <a:pt x="4940306" y="14446237"/>
                </a:lnTo>
                <a:close/>
                <a:moveTo>
                  <a:pt x="3709462" y="12731736"/>
                </a:moveTo>
                <a:lnTo>
                  <a:pt x="4841033" y="12731736"/>
                </a:lnTo>
                <a:lnTo>
                  <a:pt x="5269658" y="13588987"/>
                </a:lnTo>
                <a:lnTo>
                  <a:pt x="4841033" y="14446237"/>
                </a:lnTo>
                <a:lnTo>
                  <a:pt x="3709462" y="14446237"/>
                </a:lnTo>
                <a:lnTo>
                  <a:pt x="3280837" y="13588987"/>
                </a:lnTo>
                <a:close/>
                <a:moveTo>
                  <a:pt x="5342853" y="11817000"/>
                </a:moveTo>
                <a:lnTo>
                  <a:pt x="6474424" y="11817000"/>
                </a:lnTo>
                <a:lnTo>
                  <a:pt x="6903049" y="12674251"/>
                </a:lnTo>
                <a:lnTo>
                  <a:pt x="6474424" y="13531501"/>
                </a:lnTo>
                <a:lnTo>
                  <a:pt x="5342853" y="13531501"/>
                </a:lnTo>
                <a:lnTo>
                  <a:pt x="4914228" y="12674251"/>
                </a:lnTo>
                <a:close/>
                <a:moveTo>
                  <a:pt x="2076071" y="11809831"/>
                </a:moveTo>
                <a:lnTo>
                  <a:pt x="3207642" y="11809831"/>
                </a:lnTo>
                <a:lnTo>
                  <a:pt x="3636267" y="12667082"/>
                </a:lnTo>
                <a:lnTo>
                  <a:pt x="3207642" y="13524332"/>
                </a:lnTo>
                <a:lnTo>
                  <a:pt x="2076071" y="13524332"/>
                </a:lnTo>
                <a:lnTo>
                  <a:pt x="1647446" y="12667082"/>
                </a:lnTo>
                <a:close/>
                <a:moveTo>
                  <a:pt x="6990299" y="10912756"/>
                </a:moveTo>
                <a:lnTo>
                  <a:pt x="8121870" y="10912756"/>
                </a:lnTo>
                <a:lnTo>
                  <a:pt x="8550495" y="11770007"/>
                </a:lnTo>
                <a:lnTo>
                  <a:pt x="8121870" y="12627257"/>
                </a:lnTo>
                <a:lnTo>
                  <a:pt x="6990299" y="12627257"/>
                </a:lnTo>
                <a:lnTo>
                  <a:pt x="6561674" y="11770007"/>
                </a:lnTo>
                <a:close/>
                <a:moveTo>
                  <a:pt x="5356908" y="9990851"/>
                </a:moveTo>
                <a:lnTo>
                  <a:pt x="6488479" y="9990851"/>
                </a:lnTo>
                <a:lnTo>
                  <a:pt x="6917104" y="10848102"/>
                </a:lnTo>
                <a:lnTo>
                  <a:pt x="6488479" y="11705352"/>
                </a:lnTo>
                <a:lnTo>
                  <a:pt x="5356908" y="11705352"/>
                </a:lnTo>
                <a:lnTo>
                  <a:pt x="4928283" y="10848102"/>
                </a:lnTo>
                <a:close/>
                <a:moveTo>
                  <a:pt x="2062016" y="9990851"/>
                </a:moveTo>
                <a:lnTo>
                  <a:pt x="3193587" y="9990851"/>
                </a:lnTo>
                <a:lnTo>
                  <a:pt x="3622212" y="10848102"/>
                </a:lnTo>
                <a:lnTo>
                  <a:pt x="3193587" y="11705352"/>
                </a:lnTo>
                <a:lnTo>
                  <a:pt x="2062016" y="11705352"/>
                </a:lnTo>
                <a:lnTo>
                  <a:pt x="1633392" y="10848102"/>
                </a:lnTo>
                <a:close/>
                <a:moveTo>
                  <a:pt x="3709462" y="9102201"/>
                </a:moveTo>
                <a:lnTo>
                  <a:pt x="4841033" y="9102201"/>
                </a:lnTo>
                <a:lnTo>
                  <a:pt x="5269658" y="9959452"/>
                </a:lnTo>
                <a:lnTo>
                  <a:pt x="4841033" y="10816702"/>
                </a:lnTo>
                <a:lnTo>
                  <a:pt x="3709462" y="10816702"/>
                </a:lnTo>
                <a:lnTo>
                  <a:pt x="3280837" y="9959452"/>
                </a:lnTo>
                <a:close/>
                <a:moveTo>
                  <a:pt x="6990301" y="9098159"/>
                </a:moveTo>
                <a:lnTo>
                  <a:pt x="8121872" y="9098159"/>
                </a:lnTo>
                <a:lnTo>
                  <a:pt x="8550497" y="9955409"/>
                </a:lnTo>
                <a:lnTo>
                  <a:pt x="8121872" y="10812659"/>
                </a:lnTo>
                <a:lnTo>
                  <a:pt x="6990301" y="10812659"/>
                </a:lnTo>
                <a:lnTo>
                  <a:pt x="6561676" y="9955409"/>
                </a:lnTo>
                <a:close/>
                <a:moveTo>
                  <a:pt x="428625" y="9068946"/>
                </a:moveTo>
                <a:lnTo>
                  <a:pt x="1560196" y="9068946"/>
                </a:lnTo>
                <a:lnTo>
                  <a:pt x="1988821" y="9926197"/>
                </a:lnTo>
                <a:lnTo>
                  <a:pt x="1560196" y="10783447"/>
                </a:lnTo>
                <a:lnTo>
                  <a:pt x="428625" y="10783447"/>
                </a:lnTo>
                <a:lnTo>
                  <a:pt x="0" y="9926197"/>
                </a:lnTo>
                <a:close/>
                <a:moveTo>
                  <a:pt x="2076071" y="8180297"/>
                </a:moveTo>
                <a:lnTo>
                  <a:pt x="3207642" y="8180297"/>
                </a:lnTo>
                <a:lnTo>
                  <a:pt x="3636267" y="9037547"/>
                </a:lnTo>
                <a:lnTo>
                  <a:pt x="3207642" y="9894797"/>
                </a:lnTo>
                <a:lnTo>
                  <a:pt x="2076071" y="9894797"/>
                </a:lnTo>
                <a:lnTo>
                  <a:pt x="1647446" y="9037547"/>
                </a:lnTo>
                <a:close/>
                <a:moveTo>
                  <a:pt x="5356910" y="8176254"/>
                </a:moveTo>
                <a:lnTo>
                  <a:pt x="6488481" y="8176254"/>
                </a:lnTo>
                <a:lnTo>
                  <a:pt x="6917106" y="9033504"/>
                </a:lnTo>
                <a:lnTo>
                  <a:pt x="6488481" y="9890754"/>
                </a:lnTo>
                <a:lnTo>
                  <a:pt x="5356910" y="9890754"/>
                </a:lnTo>
                <a:lnTo>
                  <a:pt x="4928285" y="9033504"/>
                </a:lnTo>
                <a:close/>
                <a:moveTo>
                  <a:pt x="3709464" y="7287605"/>
                </a:moveTo>
                <a:lnTo>
                  <a:pt x="4841035" y="7287605"/>
                </a:lnTo>
                <a:lnTo>
                  <a:pt x="5269660" y="8144855"/>
                </a:lnTo>
                <a:lnTo>
                  <a:pt x="4841035" y="9002105"/>
                </a:lnTo>
                <a:lnTo>
                  <a:pt x="3709464" y="9002105"/>
                </a:lnTo>
                <a:lnTo>
                  <a:pt x="3280839" y="8144855"/>
                </a:lnTo>
                <a:close/>
                <a:moveTo>
                  <a:pt x="6990299" y="7283560"/>
                </a:moveTo>
                <a:lnTo>
                  <a:pt x="8121870" y="7283560"/>
                </a:lnTo>
                <a:lnTo>
                  <a:pt x="8550495" y="8140812"/>
                </a:lnTo>
                <a:lnTo>
                  <a:pt x="8121870" y="8998062"/>
                </a:lnTo>
                <a:lnTo>
                  <a:pt x="6990299" y="8998062"/>
                </a:lnTo>
                <a:lnTo>
                  <a:pt x="6561674" y="8140812"/>
                </a:lnTo>
                <a:close/>
                <a:moveTo>
                  <a:pt x="2076073" y="6365699"/>
                </a:moveTo>
                <a:lnTo>
                  <a:pt x="3207644" y="6365699"/>
                </a:lnTo>
                <a:lnTo>
                  <a:pt x="3636269" y="7222951"/>
                </a:lnTo>
                <a:lnTo>
                  <a:pt x="3207644" y="8080200"/>
                </a:lnTo>
                <a:lnTo>
                  <a:pt x="2076073" y="8080200"/>
                </a:lnTo>
                <a:lnTo>
                  <a:pt x="1647448" y="7222951"/>
                </a:lnTo>
                <a:close/>
                <a:moveTo>
                  <a:pt x="5356908" y="6361656"/>
                </a:moveTo>
                <a:lnTo>
                  <a:pt x="6488479" y="6361656"/>
                </a:lnTo>
                <a:lnTo>
                  <a:pt x="6917104" y="7218908"/>
                </a:lnTo>
                <a:lnTo>
                  <a:pt x="6488479" y="8076158"/>
                </a:lnTo>
                <a:lnTo>
                  <a:pt x="5356908" y="8076158"/>
                </a:lnTo>
                <a:lnTo>
                  <a:pt x="4928283" y="7218908"/>
                </a:lnTo>
                <a:close/>
                <a:moveTo>
                  <a:pt x="3709462" y="5473007"/>
                </a:moveTo>
                <a:lnTo>
                  <a:pt x="4841033" y="5473007"/>
                </a:lnTo>
                <a:lnTo>
                  <a:pt x="5269658" y="6330257"/>
                </a:lnTo>
                <a:lnTo>
                  <a:pt x="4841033" y="7187508"/>
                </a:lnTo>
                <a:lnTo>
                  <a:pt x="3709462" y="7187508"/>
                </a:lnTo>
                <a:lnTo>
                  <a:pt x="3280837" y="6330257"/>
                </a:lnTo>
                <a:close/>
                <a:moveTo>
                  <a:pt x="7028400" y="5457414"/>
                </a:moveTo>
                <a:lnTo>
                  <a:pt x="8159971" y="5457414"/>
                </a:lnTo>
                <a:lnTo>
                  <a:pt x="8588596" y="6314663"/>
                </a:lnTo>
                <a:lnTo>
                  <a:pt x="8159971" y="7171914"/>
                </a:lnTo>
                <a:lnTo>
                  <a:pt x="7028400" y="7171914"/>
                </a:lnTo>
                <a:lnTo>
                  <a:pt x="6599775" y="6314663"/>
                </a:lnTo>
                <a:close/>
                <a:moveTo>
                  <a:pt x="5368931" y="4551102"/>
                </a:moveTo>
                <a:lnTo>
                  <a:pt x="6500502" y="4551102"/>
                </a:lnTo>
                <a:lnTo>
                  <a:pt x="6929127" y="5408353"/>
                </a:lnTo>
                <a:lnTo>
                  <a:pt x="6500502" y="6265602"/>
                </a:lnTo>
                <a:lnTo>
                  <a:pt x="5368931" y="6265602"/>
                </a:lnTo>
                <a:lnTo>
                  <a:pt x="4940306" y="5408353"/>
                </a:lnTo>
                <a:close/>
                <a:moveTo>
                  <a:pt x="7028402" y="3642815"/>
                </a:moveTo>
                <a:lnTo>
                  <a:pt x="8159973" y="3642815"/>
                </a:lnTo>
                <a:lnTo>
                  <a:pt x="8588598" y="4500066"/>
                </a:lnTo>
                <a:lnTo>
                  <a:pt x="8159973" y="5357316"/>
                </a:lnTo>
                <a:lnTo>
                  <a:pt x="7028402" y="5357316"/>
                </a:lnTo>
                <a:lnTo>
                  <a:pt x="6599777" y="4500066"/>
                </a:lnTo>
                <a:close/>
                <a:moveTo>
                  <a:pt x="3735540" y="3629196"/>
                </a:moveTo>
                <a:lnTo>
                  <a:pt x="4867111" y="3629196"/>
                </a:lnTo>
                <a:lnTo>
                  <a:pt x="5295736" y="4486447"/>
                </a:lnTo>
                <a:lnTo>
                  <a:pt x="4867111" y="5343698"/>
                </a:lnTo>
                <a:lnTo>
                  <a:pt x="3735540" y="5343698"/>
                </a:lnTo>
                <a:lnTo>
                  <a:pt x="3306915" y="4486447"/>
                </a:lnTo>
                <a:close/>
                <a:moveTo>
                  <a:pt x="5368933" y="2736504"/>
                </a:moveTo>
                <a:lnTo>
                  <a:pt x="6500504" y="2736504"/>
                </a:lnTo>
                <a:lnTo>
                  <a:pt x="6929129" y="3593754"/>
                </a:lnTo>
                <a:lnTo>
                  <a:pt x="6500504" y="4451005"/>
                </a:lnTo>
                <a:lnTo>
                  <a:pt x="5368933" y="4451005"/>
                </a:lnTo>
                <a:lnTo>
                  <a:pt x="4940308" y="3593754"/>
                </a:lnTo>
                <a:close/>
                <a:moveTo>
                  <a:pt x="2062015" y="2720352"/>
                </a:moveTo>
                <a:lnTo>
                  <a:pt x="3193586" y="2720352"/>
                </a:lnTo>
                <a:lnTo>
                  <a:pt x="3622211" y="3577603"/>
                </a:lnTo>
                <a:lnTo>
                  <a:pt x="3193586" y="4434853"/>
                </a:lnTo>
                <a:lnTo>
                  <a:pt x="2062015" y="4434853"/>
                </a:lnTo>
                <a:lnTo>
                  <a:pt x="1633390" y="3577603"/>
                </a:lnTo>
                <a:close/>
                <a:moveTo>
                  <a:pt x="7028400" y="1828216"/>
                </a:moveTo>
                <a:lnTo>
                  <a:pt x="8159971" y="1828216"/>
                </a:lnTo>
                <a:lnTo>
                  <a:pt x="8588596" y="2685467"/>
                </a:lnTo>
                <a:lnTo>
                  <a:pt x="8159971" y="3542717"/>
                </a:lnTo>
                <a:lnTo>
                  <a:pt x="7028400" y="3542717"/>
                </a:lnTo>
                <a:lnTo>
                  <a:pt x="6599775" y="2685467"/>
                </a:lnTo>
                <a:close/>
                <a:moveTo>
                  <a:pt x="3735542" y="1814598"/>
                </a:moveTo>
                <a:lnTo>
                  <a:pt x="4867113" y="1814598"/>
                </a:lnTo>
                <a:lnTo>
                  <a:pt x="5295738" y="2671849"/>
                </a:lnTo>
                <a:lnTo>
                  <a:pt x="4867113" y="3529099"/>
                </a:lnTo>
                <a:lnTo>
                  <a:pt x="3735542" y="3529099"/>
                </a:lnTo>
                <a:lnTo>
                  <a:pt x="3306917" y="2671849"/>
                </a:lnTo>
                <a:close/>
                <a:moveTo>
                  <a:pt x="5368931" y="921905"/>
                </a:moveTo>
                <a:lnTo>
                  <a:pt x="6500502" y="921905"/>
                </a:lnTo>
                <a:lnTo>
                  <a:pt x="6929127" y="1779156"/>
                </a:lnTo>
                <a:lnTo>
                  <a:pt x="6500502" y="2636406"/>
                </a:lnTo>
                <a:lnTo>
                  <a:pt x="5368931" y="2636406"/>
                </a:lnTo>
                <a:lnTo>
                  <a:pt x="4940306" y="1779156"/>
                </a:lnTo>
                <a:close/>
                <a:moveTo>
                  <a:pt x="2086692" y="892692"/>
                </a:moveTo>
                <a:lnTo>
                  <a:pt x="3218263" y="892692"/>
                </a:lnTo>
                <a:lnTo>
                  <a:pt x="3646888" y="1749943"/>
                </a:lnTo>
                <a:lnTo>
                  <a:pt x="3218263" y="2607193"/>
                </a:lnTo>
                <a:lnTo>
                  <a:pt x="2086692" y="2607193"/>
                </a:lnTo>
                <a:lnTo>
                  <a:pt x="1658067" y="1749943"/>
                </a:lnTo>
                <a:close/>
                <a:moveTo>
                  <a:pt x="3735540" y="0"/>
                </a:moveTo>
                <a:lnTo>
                  <a:pt x="4867111" y="0"/>
                </a:lnTo>
                <a:lnTo>
                  <a:pt x="5295736" y="857250"/>
                </a:lnTo>
                <a:lnTo>
                  <a:pt x="4867111" y="1714500"/>
                </a:lnTo>
                <a:lnTo>
                  <a:pt x="3735540" y="1714500"/>
                </a:lnTo>
                <a:lnTo>
                  <a:pt x="3306915" y="8572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134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41105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7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203030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1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367367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6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5412431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6961656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8859F4-F512-4088-98FF-68E008BCAAF7}"/>
              </a:ext>
            </a:extLst>
          </p:cNvPr>
          <p:cNvSpPr txBox="1"/>
          <p:nvPr/>
        </p:nvSpPr>
        <p:spPr>
          <a:xfrm>
            <a:off x="1054195" y="3970311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858574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 rot="14426342">
            <a:off x="-4944790" y="78607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34303" y="2503011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39122" y="4131960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478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TUJUAN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730025" y="5019219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34303" y="1344191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39122" y="4131960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478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TUJUAN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730025" y="5019219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3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34303" y="201790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39122" y="4131960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478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TUJUAN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730025" y="5019219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8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66CF8AA3-2103-4FCE-8196-DB1044213029}"/>
              </a:ext>
            </a:extLst>
          </p:cNvPr>
          <p:cNvSpPr/>
          <p:nvPr/>
        </p:nvSpPr>
        <p:spPr>
          <a:xfrm rot="12937850" flipH="1" flipV="1">
            <a:off x="-2971684" y="3849403"/>
            <a:ext cx="914400" cy="660385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F1B53D-BD39-40A5-B25B-02DE2085B7BE}"/>
              </a:ext>
            </a:extLst>
          </p:cNvPr>
          <p:cNvSpPr txBox="1"/>
          <p:nvPr/>
        </p:nvSpPr>
        <p:spPr>
          <a:xfrm>
            <a:off x="6729660" y="404420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 PENELITIAN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30D6712-ACC1-44B8-9D7A-E36F0F86F683}"/>
              </a:ext>
            </a:extLst>
          </p:cNvPr>
          <p:cNvSpPr/>
          <p:nvPr/>
        </p:nvSpPr>
        <p:spPr>
          <a:xfrm>
            <a:off x="6765637" y="838199"/>
            <a:ext cx="4216401" cy="5181601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"/>
            <a:stretch>
              <a:fillRect/>
            </a:stretch>
          </a:blipFill>
          <a:ln w="76200">
            <a:solidFill>
              <a:srgbClr val="353755"/>
            </a:solidFill>
          </a:ln>
          <a:effectLst>
            <a:outerShdw blurRad="9271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A3307E-B058-455E-8BF6-8D7C7A1627DB}"/>
              </a:ext>
            </a:extLst>
          </p:cNvPr>
          <p:cNvSpPr/>
          <p:nvPr/>
        </p:nvSpPr>
        <p:spPr>
          <a:xfrm>
            <a:off x="6853358" y="4628975"/>
            <a:ext cx="595745" cy="584775"/>
          </a:xfrm>
          <a:prstGeom prst="roundRect">
            <a:avLst>
              <a:gd name="adj" fmla="val 16831"/>
            </a:avLst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FB76-0588-4963-811C-F27930B6507B}"/>
              </a:ext>
            </a:extLst>
          </p:cNvPr>
          <p:cNvSpPr txBox="1"/>
          <p:nvPr/>
        </p:nvSpPr>
        <p:spPr>
          <a:xfrm>
            <a:off x="6930658" y="4867502"/>
            <a:ext cx="441146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1" dirty="0">
                <a:ln>
                  <a:solidFill>
                    <a:srgbClr val="E0E4EE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DALAM BIDANG TEKNOLOGI INFORMASI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66B2E-8F29-4FF6-9D7F-A07AFFB187E9}"/>
              </a:ext>
            </a:extLst>
          </p:cNvPr>
          <p:cNvSpPr/>
          <p:nvPr/>
        </p:nvSpPr>
        <p:spPr>
          <a:xfrm>
            <a:off x="6912704" y="4682836"/>
            <a:ext cx="477054" cy="477054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57EB9F45-9BA1-4F12-AC40-2945B0392CB6}"/>
              </a:ext>
            </a:extLst>
          </p:cNvPr>
          <p:cNvSpPr/>
          <p:nvPr/>
        </p:nvSpPr>
        <p:spPr>
          <a:xfrm rot="12937850">
            <a:off x="4972957" y="-3796462"/>
            <a:ext cx="914400" cy="38139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624F4F-F18E-407C-B152-7DAA5EA0220D}"/>
              </a:ext>
            </a:extLst>
          </p:cNvPr>
          <p:cNvSpPr/>
          <p:nvPr/>
        </p:nvSpPr>
        <p:spPr>
          <a:xfrm>
            <a:off x="3415487" y="-1908061"/>
            <a:ext cx="914400" cy="914400"/>
          </a:xfrm>
          <a:prstGeom prst="ellipse">
            <a:avLst/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9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9B848C-ABBB-4BBD-8B6E-A5F49432B3C6}"/>
              </a:ext>
            </a:extLst>
          </p:cNvPr>
          <p:cNvSpPr txBox="1"/>
          <p:nvPr/>
        </p:nvSpPr>
        <p:spPr>
          <a:xfrm>
            <a:off x="15141512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5A2DF-1386-40C7-852B-AC1D468895B0}"/>
              </a:ext>
            </a:extLst>
          </p:cNvPr>
          <p:cNvSpPr txBox="1"/>
          <p:nvPr/>
        </p:nvSpPr>
        <p:spPr>
          <a:xfrm>
            <a:off x="1585471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AC2E3-AAEE-40A9-BD05-C33556A41E6E}"/>
              </a:ext>
            </a:extLst>
          </p:cNvPr>
          <p:cNvSpPr txBox="1"/>
          <p:nvPr/>
        </p:nvSpPr>
        <p:spPr>
          <a:xfrm>
            <a:off x="18182163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4C29A4-3BDF-4DBC-ADD9-3830789A8BD6}"/>
              </a:ext>
            </a:extLst>
          </p:cNvPr>
          <p:cNvCxnSpPr/>
          <p:nvPr/>
        </p:nvCxnSpPr>
        <p:spPr>
          <a:xfrm>
            <a:off x="17404527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-1775513" y="-5601566"/>
            <a:ext cx="16441015" cy="16441015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0738371"/>
                  </p:ext>
                </p:extLst>
              </p:nvPr>
            </p:nvGraphicFramePr>
            <p:xfrm rot="21242885">
              <a:off x="-5909081" y="1504939"/>
              <a:ext cx="6225720" cy="11518535"/>
            </p:xfrm>
            <a:graphic>
              <a:graphicData uri="http://schemas.microsoft.com/office/drawing/2017/model3d">
                <am3d:model3d r:embed="rId2">
                  <am3d:spPr>
                    <a:xfrm rot="21242885">
                      <a:off x="0" y="0"/>
                      <a:ext cx="6225720" cy="11518535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53287" ay="392950" az="-1627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50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242885">
                <a:off x="-5909081" y="1504939"/>
                <a:ext cx="6225720" cy="1151853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139542" y="3176178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3167390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3828942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4490494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5152046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688281" y="5813597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-1058181" y="3828942"/>
            <a:ext cx="14702972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9736238-049E-4204-988B-E1FAA9AF0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907" y="-14904332"/>
            <a:ext cx="9022032" cy="13526244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-1319790" y="161189"/>
            <a:ext cx="14702972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7A8F0F2-F41E-4B76-9B96-CAD1A53CA7CB}"/>
              </a:ext>
            </a:extLst>
          </p:cNvPr>
          <p:cNvSpPr/>
          <p:nvPr/>
        </p:nvSpPr>
        <p:spPr>
          <a:xfrm>
            <a:off x="15854717" y="-13365055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CEB25-697C-4A90-93F9-492593549519}"/>
              </a:ext>
            </a:extLst>
          </p:cNvPr>
          <p:cNvSpPr/>
          <p:nvPr/>
        </p:nvSpPr>
        <p:spPr>
          <a:xfrm>
            <a:off x="15854717" y="161189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0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F31168-BE27-40E4-ACE2-41A8A0903392}"/>
              </a:ext>
            </a:extLst>
          </p:cNvPr>
          <p:cNvSpPr txBox="1"/>
          <p:nvPr/>
        </p:nvSpPr>
        <p:spPr>
          <a:xfrm>
            <a:off x="1757559" y="397954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 PENELITIAN</a:t>
            </a: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66CF8AA3-2103-4FCE-8196-DB1044213029}"/>
              </a:ext>
            </a:extLst>
          </p:cNvPr>
          <p:cNvSpPr/>
          <p:nvPr/>
        </p:nvSpPr>
        <p:spPr>
          <a:xfrm rot="12937850" flipH="1" flipV="1">
            <a:off x="-1059755" y="1488632"/>
            <a:ext cx="914400" cy="660385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30D6712-ACC1-44B8-9D7A-E36F0F86F683}"/>
              </a:ext>
            </a:extLst>
          </p:cNvPr>
          <p:cNvSpPr/>
          <p:nvPr/>
        </p:nvSpPr>
        <p:spPr>
          <a:xfrm>
            <a:off x="6765637" y="838199"/>
            <a:ext cx="4216401" cy="5181601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"/>
            <a:stretch>
              <a:fillRect/>
            </a:stretch>
          </a:blipFill>
          <a:ln w="76200">
            <a:solidFill>
              <a:srgbClr val="353755"/>
            </a:solidFill>
          </a:ln>
          <a:effectLst>
            <a:outerShdw blurRad="9271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74F4A-8B7D-41DA-8902-A195FC989FDF}"/>
              </a:ext>
            </a:extLst>
          </p:cNvPr>
          <p:cNvSpPr/>
          <p:nvPr/>
        </p:nvSpPr>
        <p:spPr>
          <a:xfrm>
            <a:off x="1300360" y="4618183"/>
            <a:ext cx="6163304" cy="584775"/>
          </a:xfrm>
          <a:prstGeom prst="roundRect">
            <a:avLst>
              <a:gd name="adj" fmla="val 50000"/>
            </a:avLst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FB76-0588-4963-811C-F27930B6507B}"/>
              </a:ext>
            </a:extLst>
          </p:cNvPr>
          <p:cNvSpPr txBox="1"/>
          <p:nvPr/>
        </p:nvSpPr>
        <p:spPr>
          <a:xfrm>
            <a:off x="1757559" y="4725905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rgbClr val="E0E4EE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DALAM BIDANG TEKNOLOGI INFORMASI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66B2E-8F29-4FF6-9D7F-A07AFFB187E9}"/>
              </a:ext>
            </a:extLst>
          </p:cNvPr>
          <p:cNvSpPr/>
          <p:nvPr/>
        </p:nvSpPr>
        <p:spPr>
          <a:xfrm>
            <a:off x="6927264" y="4672044"/>
            <a:ext cx="477054" cy="477054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57EB9F45-9BA1-4F12-AC40-2945B0392CB6}"/>
              </a:ext>
            </a:extLst>
          </p:cNvPr>
          <p:cNvSpPr/>
          <p:nvPr/>
        </p:nvSpPr>
        <p:spPr>
          <a:xfrm rot="12937850">
            <a:off x="2719285" y="-701356"/>
            <a:ext cx="914400" cy="38139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624F4F-F18E-407C-B152-7DAA5EA0220D}"/>
              </a:ext>
            </a:extLst>
          </p:cNvPr>
          <p:cNvSpPr/>
          <p:nvPr/>
        </p:nvSpPr>
        <p:spPr>
          <a:xfrm>
            <a:off x="1161815" y="1187045"/>
            <a:ext cx="914400" cy="914400"/>
          </a:xfrm>
          <a:prstGeom prst="ellipse">
            <a:avLst/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D2C2686C-276F-46BD-8476-F26168711A20}"/>
              </a:ext>
            </a:extLst>
          </p:cNvPr>
          <p:cNvSpPr/>
          <p:nvPr/>
        </p:nvSpPr>
        <p:spPr>
          <a:xfrm rot="12937850">
            <a:off x="13157725" y="-8553738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F9F2B-DD3F-4F9A-9BAA-EBF40E00A231}"/>
              </a:ext>
            </a:extLst>
          </p:cNvPr>
          <p:cNvSpPr txBox="1"/>
          <p:nvPr/>
        </p:nvSpPr>
        <p:spPr>
          <a:xfrm>
            <a:off x="-4530036" y="2273397"/>
            <a:ext cx="40165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SistemKontrol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 Tata Kelola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COBIT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1C161-D517-46DE-BFC9-8662DA40C0D3}"/>
              </a:ext>
            </a:extLst>
          </p:cNvPr>
          <p:cNvSpPr txBox="1"/>
          <p:nvPr/>
        </p:nvSpPr>
        <p:spPr>
          <a:xfrm>
            <a:off x="-4528860" y="1797427"/>
            <a:ext cx="441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PRODUK</a:t>
            </a:r>
          </a:p>
        </p:txBody>
      </p:sp>
    </p:spTree>
    <p:extLst>
      <p:ext uri="{BB962C8B-B14F-4D97-AF65-F5344CB8AC3E}">
        <p14:creationId xmlns:p14="http://schemas.microsoft.com/office/powerpoint/2010/main" val="652324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F31168-BE27-40E4-ACE2-41A8A0903392}"/>
              </a:ext>
            </a:extLst>
          </p:cNvPr>
          <p:cNvSpPr txBox="1"/>
          <p:nvPr/>
        </p:nvSpPr>
        <p:spPr>
          <a:xfrm rot="18301775">
            <a:off x="2337593" y="-30639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 PENELITIAN</a:t>
            </a: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66CF8AA3-2103-4FCE-8196-DB1044213029}"/>
              </a:ext>
            </a:extLst>
          </p:cNvPr>
          <p:cNvSpPr/>
          <p:nvPr/>
        </p:nvSpPr>
        <p:spPr>
          <a:xfrm rot="12937850" flipH="1" flipV="1">
            <a:off x="-3310846" y="3823935"/>
            <a:ext cx="914400" cy="660385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30D6712-ACC1-44B8-9D7A-E36F0F86F683}"/>
              </a:ext>
            </a:extLst>
          </p:cNvPr>
          <p:cNvSpPr/>
          <p:nvPr/>
        </p:nvSpPr>
        <p:spPr>
          <a:xfrm>
            <a:off x="6685898" y="-9047436"/>
            <a:ext cx="4216401" cy="5181601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"/>
            <a:stretch>
              <a:fillRect/>
            </a:stretch>
          </a:blipFill>
          <a:ln w="76200">
            <a:solidFill>
              <a:srgbClr val="353755"/>
            </a:solidFill>
          </a:ln>
          <a:effectLst>
            <a:outerShdw blurRad="9271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74F4A-8B7D-41DA-8902-A195FC989FDF}"/>
              </a:ext>
            </a:extLst>
          </p:cNvPr>
          <p:cNvSpPr/>
          <p:nvPr/>
        </p:nvSpPr>
        <p:spPr>
          <a:xfrm rot="18301775">
            <a:off x="2335123" y="-3069723"/>
            <a:ext cx="6163304" cy="584775"/>
          </a:xfrm>
          <a:prstGeom prst="roundRect">
            <a:avLst>
              <a:gd name="adj" fmla="val 50000"/>
            </a:avLst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FB76-0588-4963-811C-F27930B6507B}"/>
              </a:ext>
            </a:extLst>
          </p:cNvPr>
          <p:cNvSpPr txBox="1"/>
          <p:nvPr/>
        </p:nvSpPr>
        <p:spPr>
          <a:xfrm rot="18301775">
            <a:off x="2923342" y="-2813252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rgbClr val="E0E4EE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DALAM BIDANG TEKNOLOGI INFORMASI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66B2E-8F29-4FF6-9D7F-A07AFFB187E9}"/>
              </a:ext>
            </a:extLst>
          </p:cNvPr>
          <p:cNvSpPr/>
          <p:nvPr/>
        </p:nvSpPr>
        <p:spPr>
          <a:xfrm rot="18301775">
            <a:off x="7518772" y="-5707123"/>
            <a:ext cx="477054" cy="477054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57EB9F45-9BA1-4F12-AC40-2945B0392CB6}"/>
              </a:ext>
            </a:extLst>
          </p:cNvPr>
          <p:cNvSpPr/>
          <p:nvPr/>
        </p:nvSpPr>
        <p:spPr>
          <a:xfrm rot="10956405">
            <a:off x="4316929" y="-6602121"/>
            <a:ext cx="914400" cy="38139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624F4F-F18E-407C-B152-7DAA5EA0220D}"/>
              </a:ext>
            </a:extLst>
          </p:cNvPr>
          <p:cNvSpPr/>
          <p:nvPr/>
        </p:nvSpPr>
        <p:spPr>
          <a:xfrm>
            <a:off x="-1089276" y="3522348"/>
            <a:ext cx="914400" cy="914400"/>
          </a:xfrm>
          <a:prstGeom prst="ellipse">
            <a:avLst/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6784378-A8F9-4251-B145-89488CCB0CEC}"/>
              </a:ext>
            </a:extLst>
          </p:cNvPr>
          <p:cNvSpPr/>
          <p:nvPr/>
        </p:nvSpPr>
        <p:spPr>
          <a:xfrm rot="12937850">
            <a:off x="7592462" y="-2210994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A9BDE-CA56-42E8-BDBB-2F02C1931847}"/>
              </a:ext>
            </a:extLst>
          </p:cNvPr>
          <p:cNvSpPr txBox="1"/>
          <p:nvPr/>
        </p:nvSpPr>
        <p:spPr>
          <a:xfrm>
            <a:off x="1003300" y="2273397"/>
            <a:ext cx="40165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SistemKontrol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 Tata Kelola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COBIT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41830-BD85-4642-BE79-2812E9DDA4A1}"/>
              </a:ext>
            </a:extLst>
          </p:cNvPr>
          <p:cNvSpPr txBox="1"/>
          <p:nvPr/>
        </p:nvSpPr>
        <p:spPr>
          <a:xfrm>
            <a:off x="1004476" y="1797427"/>
            <a:ext cx="441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PRODUK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2F8A0FF1-3D55-4C6E-91DA-0221CD0B0C9E}"/>
              </a:ext>
            </a:extLst>
          </p:cNvPr>
          <p:cNvSpPr/>
          <p:nvPr/>
        </p:nvSpPr>
        <p:spPr>
          <a:xfrm rot="12937850" flipH="1" flipV="1">
            <a:off x="-4801004" y="6558146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4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92B22-70C1-4A5E-A838-BFC91426CEB6}"/>
              </a:ext>
            </a:extLst>
          </p:cNvPr>
          <p:cNvSpPr txBox="1"/>
          <p:nvPr/>
        </p:nvSpPr>
        <p:spPr>
          <a:xfrm>
            <a:off x="12480178" y="2762567"/>
            <a:ext cx="44956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Uji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Akurasi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(Soft Computing/Data Mining/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Pemilihan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Berprestasi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AHP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Stok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Neural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Penyakit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Gigi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DFS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D0359-2162-4246-B89C-0527A604B8FE}"/>
              </a:ext>
            </a:extLst>
          </p:cNvPr>
          <p:cNvSpPr txBox="1"/>
          <p:nvPr/>
        </p:nvSpPr>
        <p:spPr>
          <a:xfrm>
            <a:off x="12481354" y="2286597"/>
            <a:ext cx="50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NON-PRODUK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7F9B1B-59B9-472E-83FA-60DB4801FBC0}"/>
              </a:ext>
            </a:extLst>
          </p:cNvPr>
          <p:cNvSpPr txBox="1"/>
          <p:nvPr/>
        </p:nvSpPr>
        <p:spPr>
          <a:xfrm>
            <a:off x="-4530036" y="2273397"/>
            <a:ext cx="40165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SistemKontrol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 Tata Kelola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COBIT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A542F5-2BE9-402D-86C6-63D2ECEE369F}"/>
              </a:ext>
            </a:extLst>
          </p:cNvPr>
          <p:cNvSpPr txBox="1"/>
          <p:nvPr/>
        </p:nvSpPr>
        <p:spPr>
          <a:xfrm>
            <a:off x="-4528860" y="1797427"/>
            <a:ext cx="441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PRODUK</a:t>
            </a:r>
          </a:p>
        </p:txBody>
      </p:sp>
    </p:spTree>
    <p:extLst>
      <p:ext uri="{BB962C8B-B14F-4D97-AF65-F5344CB8AC3E}">
        <p14:creationId xmlns:p14="http://schemas.microsoft.com/office/powerpoint/2010/main" val="321259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F31168-BE27-40E4-ACE2-41A8A0903392}"/>
              </a:ext>
            </a:extLst>
          </p:cNvPr>
          <p:cNvSpPr txBox="1"/>
          <p:nvPr/>
        </p:nvSpPr>
        <p:spPr>
          <a:xfrm rot="18301775">
            <a:off x="2337593" y="-30639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 PENELITIAN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30D6712-ACC1-44B8-9D7A-E36F0F86F683}"/>
              </a:ext>
            </a:extLst>
          </p:cNvPr>
          <p:cNvSpPr/>
          <p:nvPr/>
        </p:nvSpPr>
        <p:spPr>
          <a:xfrm>
            <a:off x="6685898" y="-9047436"/>
            <a:ext cx="4216401" cy="5181601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"/>
            <a:stretch>
              <a:fillRect/>
            </a:stretch>
          </a:blipFill>
          <a:ln w="76200">
            <a:solidFill>
              <a:srgbClr val="353755"/>
            </a:solidFill>
          </a:ln>
          <a:effectLst>
            <a:outerShdw blurRad="9271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74F4A-8B7D-41DA-8902-A195FC989FDF}"/>
              </a:ext>
            </a:extLst>
          </p:cNvPr>
          <p:cNvSpPr/>
          <p:nvPr/>
        </p:nvSpPr>
        <p:spPr>
          <a:xfrm rot="18301775">
            <a:off x="2335123" y="-3069723"/>
            <a:ext cx="6163304" cy="584775"/>
          </a:xfrm>
          <a:prstGeom prst="roundRect">
            <a:avLst>
              <a:gd name="adj" fmla="val 50000"/>
            </a:avLst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FB76-0588-4963-811C-F27930B6507B}"/>
              </a:ext>
            </a:extLst>
          </p:cNvPr>
          <p:cNvSpPr txBox="1"/>
          <p:nvPr/>
        </p:nvSpPr>
        <p:spPr>
          <a:xfrm rot="18301775">
            <a:off x="2923342" y="-2813252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rgbClr val="E0E4EE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DALAM BIDANG TEKNOLOGI INFORMASI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66B2E-8F29-4FF6-9D7F-A07AFFB187E9}"/>
              </a:ext>
            </a:extLst>
          </p:cNvPr>
          <p:cNvSpPr/>
          <p:nvPr/>
        </p:nvSpPr>
        <p:spPr>
          <a:xfrm rot="18301775">
            <a:off x="7518772" y="-5707123"/>
            <a:ext cx="477054" cy="477054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57EB9F45-9BA1-4F12-AC40-2945B0392CB6}"/>
              </a:ext>
            </a:extLst>
          </p:cNvPr>
          <p:cNvSpPr/>
          <p:nvPr/>
        </p:nvSpPr>
        <p:spPr>
          <a:xfrm rot="10956405">
            <a:off x="4316929" y="-6602121"/>
            <a:ext cx="914400" cy="38139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6784378-A8F9-4251-B145-89488CCB0CEC}"/>
              </a:ext>
            </a:extLst>
          </p:cNvPr>
          <p:cNvSpPr/>
          <p:nvPr/>
        </p:nvSpPr>
        <p:spPr>
          <a:xfrm rot="12937850" flipH="1" flipV="1">
            <a:off x="249968" y="331517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A9BDE-CA56-42E8-BDBB-2F02C1931847}"/>
              </a:ext>
            </a:extLst>
          </p:cNvPr>
          <p:cNvSpPr txBox="1"/>
          <p:nvPr/>
        </p:nvSpPr>
        <p:spPr>
          <a:xfrm>
            <a:off x="6684722" y="2762567"/>
            <a:ext cx="44956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Uji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Akurasi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(Soft Computing/Data Mining/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Pemilihan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Berprestasi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AHP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Stok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Neural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Penyakit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Gigi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41830-BD85-4642-BE79-2812E9DDA4A1}"/>
              </a:ext>
            </a:extLst>
          </p:cNvPr>
          <p:cNvSpPr txBox="1"/>
          <p:nvPr/>
        </p:nvSpPr>
        <p:spPr>
          <a:xfrm>
            <a:off x="6701230" y="2058479"/>
            <a:ext cx="3412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</a:t>
            </a:r>
          </a:p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NON-PRODUK (NON-SOSIAL)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EC6FE64E-648A-40BC-9349-2DD77544051F}"/>
              </a:ext>
            </a:extLst>
          </p:cNvPr>
          <p:cNvSpPr/>
          <p:nvPr/>
        </p:nvSpPr>
        <p:spPr>
          <a:xfrm rot="12937850">
            <a:off x="13461841" y="-8132822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4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43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F31168-BE27-40E4-ACE2-41A8A0903392}"/>
              </a:ext>
            </a:extLst>
          </p:cNvPr>
          <p:cNvSpPr txBox="1"/>
          <p:nvPr/>
        </p:nvSpPr>
        <p:spPr>
          <a:xfrm rot="18301775">
            <a:off x="2337593" y="-30639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 PENELITIAN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30D6712-ACC1-44B8-9D7A-E36F0F86F683}"/>
              </a:ext>
            </a:extLst>
          </p:cNvPr>
          <p:cNvSpPr/>
          <p:nvPr/>
        </p:nvSpPr>
        <p:spPr>
          <a:xfrm>
            <a:off x="6685898" y="-9047436"/>
            <a:ext cx="4216401" cy="5181601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"/>
            <a:stretch>
              <a:fillRect/>
            </a:stretch>
          </a:blipFill>
          <a:ln w="76200">
            <a:solidFill>
              <a:srgbClr val="353755"/>
            </a:solidFill>
          </a:ln>
          <a:effectLst>
            <a:outerShdw blurRad="9271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74F4A-8B7D-41DA-8902-A195FC989FDF}"/>
              </a:ext>
            </a:extLst>
          </p:cNvPr>
          <p:cNvSpPr/>
          <p:nvPr/>
        </p:nvSpPr>
        <p:spPr>
          <a:xfrm rot="18301775">
            <a:off x="2335123" y="-3069723"/>
            <a:ext cx="6163304" cy="584775"/>
          </a:xfrm>
          <a:prstGeom prst="roundRect">
            <a:avLst>
              <a:gd name="adj" fmla="val 50000"/>
            </a:avLst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FB76-0588-4963-811C-F27930B6507B}"/>
              </a:ext>
            </a:extLst>
          </p:cNvPr>
          <p:cNvSpPr txBox="1"/>
          <p:nvPr/>
        </p:nvSpPr>
        <p:spPr>
          <a:xfrm rot="18301775">
            <a:off x="2923342" y="-2813252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rgbClr val="E0E4EE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DALAM BIDANG TEKNOLOGI INFORMASI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66B2E-8F29-4FF6-9D7F-A07AFFB187E9}"/>
              </a:ext>
            </a:extLst>
          </p:cNvPr>
          <p:cNvSpPr/>
          <p:nvPr/>
        </p:nvSpPr>
        <p:spPr>
          <a:xfrm rot="18301775">
            <a:off x="7518772" y="-5707123"/>
            <a:ext cx="477054" cy="477054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57EB9F45-9BA1-4F12-AC40-2945B0392CB6}"/>
              </a:ext>
            </a:extLst>
          </p:cNvPr>
          <p:cNvSpPr/>
          <p:nvPr/>
        </p:nvSpPr>
        <p:spPr>
          <a:xfrm rot="10956405">
            <a:off x="4316929" y="-6602121"/>
            <a:ext cx="914400" cy="38139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6784378-A8F9-4251-B145-89488CCB0CEC}"/>
              </a:ext>
            </a:extLst>
          </p:cNvPr>
          <p:cNvSpPr/>
          <p:nvPr/>
        </p:nvSpPr>
        <p:spPr>
          <a:xfrm rot="12937850" flipH="1" flipV="1">
            <a:off x="-4975175" y="6485574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A9BDE-CA56-42E8-BDBB-2F02C1931847}"/>
              </a:ext>
            </a:extLst>
          </p:cNvPr>
          <p:cNvSpPr txBox="1"/>
          <p:nvPr/>
        </p:nvSpPr>
        <p:spPr>
          <a:xfrm>
            <a:off x="1005338" y="2791595"/>
            <a:ext cx="3827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Penelitian-penelitian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pada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Kemasyarakatan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dampak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Sekolah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Pengaruh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kekerabatan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Warga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Komplek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Perumahan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Mandiri</a:t>
            </a:r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41830-BD85-4642-BE79-2812E9DDA4A1}"/>
              </a:ext>
            </a:extLst>
          </p:cNvPr>
          <p:cNvSpPr txBox="1"/>
          <p:nvPr/>
        </p:nvSpPr>
        <p:spPr>
          <a:xfrm>
            <a:off x="1021846" y="2087507"/>
            <a:ext cx="3412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</a:t>
            </a:r>
          </a:p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NON-PRODUK (SOSIAL)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CEC42-FEBD-4EAC-A99E-F8EE555DC3BD}"/>
              </a:ext>
            </a:extLst>
          </p:cNvPr>
          <p:cNvSpPr txBox="1"/>
          <p:nvPr/>
        </p:nvSpPr>
        <p:spPr>
          <a:xfrm>
            <a:off x="12480178" y="2762567"/>
            <a:ext cx="44956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Uji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Akurasi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(Soft Computing/Data Mining/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Pemilihan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Berprestasi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AHP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Stok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Neural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Penyakit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Gigi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DFS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651A1-6577-4CB9-AAE5-47BF5D2D6576}"/>
              </a:ext>
            </a:extLst>
          </p:cNvPr>
          <p:cNvSpPr txBox="1"/>
          <p:nvPr/>
        </p:nvSpPr>
        <p:spPr>
          <a:xfrm>
            <a:off x="12481354" y="2286597"/>
            <a:ext cx="50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NON-PRODUK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D966B6-7F1A-494A-AB61-F9195DA9A4FD}"/>
              </a:ext>
            </a:extLst>
          </p:cNvPr>
          <p:cNvSpPr/>
          <p:nvPr/>
        </p:nvSpPr>
        <p:spPr>
          <a:xfrm rot="1800000">
            <a:off x="6076667" y="-2237597"/>
            <a:ext cx="5032523" cy="11677432"/>
          </a:xfrm>
          <a:custGeom>
            <a:avLst/>
            <a:gdLst>
              <a:gd name="connsiteX0" fmla="*/ 3114563 w 5032523"/>
              <a:gd name="connsiteY0" fmla="*/ 3311019 h 11677432"/>
              <a:gd name="connsiteX1" fmla="*/ 3802359 w 5032523"/>
              <a:gd name="connsiteY1" fmla="*/ 3100926 h 11677432"/>
              <a:gd name="connsiteX2" fmla="*/ 5032523 w 5032523"/>
              <a:gd name="connsiteY2" fmla="*/ 4331090 h 11677432"/>
              <a:gd name="connsiteX3" fmla="*/ 5032522 w 5032523"/>
              <a:gd name="connsiteY3" fmla="*/ 11677432 h 11677432"/>
              <a:gd name="connsiteX4" fmla="*/ 2572195 w 5032523"/>
              <a:gd name="connsiteY4" fmla="*/ 11677432 h 11677432"/>
              <a:gd name="connsiteX5" fmla="*/ 2572195 w 5032523"/>
              <a:gd name="connsiteY5" fmla="*/ 4331090 h 11677432"/>
              <a:gd name="connsiteX6" fmla="*/ 3114563 w 5032523"/>
              <a:gd name="connsiteY6" fmla="*/ 3311019 h 11677432"/>
              <a:gd name="connsiteX7" fmla="*/ 1 w 5032523"/>
              <a:gd name="connsiteY7" fmla="*/ 0 h 11677432"/>
              <a:gd name="connsiteX8" fmla="*/ 2460328 w 5032523"/>
              <a:gd name="connsiteY8" fmla="*/ 0 h 11677432"/>
              <a:gd name="connsiteX9" fmla="*/ 2460328 w 5032523"/>
              <a:gd name="connsiteY9" fmla="*/ 7346341 h 11677432"/>
              <a:gd name="connsiteX10" fmla="*/ 1230164 w 5032523"/>
              <a:gd name="connsiteY10" fmla="*/ 8576506 h 11677432"/>
              <a:gd name="connsiteX11" fmla="*/ 0 w 5032523"/>
              <a:gd name="connsiteY11" fmla="*/ 7346341 h 11677432"/>
              <a:gd name="connsiteX12" fmla="*/ 1 w 5032523"/>
              <a:gd name="connsiteY12" fmla="*/ 0 h 116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32523" h="11677432">
                <a:moveTo>
                  <a:pt x="3114563" y="3311019"/>
                </a:moveTo>
                <a:cubicBezTo>
                  <a:pt x="3310898" y="3178377"/>
                  <a:pt x="3547583" y="3100926"/>
                  <a:pt x="3802359" y="3100926"/>
                </a:cubicBezTo>
                <a:cubicBezTo>
                  <a:pt x="4481760" y="3100926"/>
                  <a:pt x="5032523" y="3651689"/>
                  <a:pt x="5032523" y="4331090"/>
                </a:cubicBezTo>
                <a:cubicBezTo>
                  <a:pt x="5032523" y="6779871"/>
                  <a:pt x="5032522" y="9228651"/>
                  <a:pt x="5032522" y="11677432"/>
                </a:cubicBezTo>
                <a:lnTo>
                  <a:pt x="2572195" y="11677432"/>
                </a:lnTo>
                <a:lnTo>
                  <a:pt x="2572195" y="4331090"/>
                </a:lnTo>
                <a:cubicBezTo>
                  <a:pt x="2572195" y="3906465"/>
                  <a:pt x="2787337" y="3532088"/>
                  <a:pt x="3114563" y="3311019"/>
                </a:cubicBezTo>
                <a:close/>
                <a:moveTo>
                  <a:pt x="1" y="0"/>
                </a:moveTo>
                <a:lnTo>
                  <a:pt x="2460328" y="0"/>
                </a:lnTo>
                <a:lnTo>
                  <a:pt x="2460328" y="7346341"/>
                </a:lnTo>
                <a:cubicBezTo>
                  <a:pt x="2460328" y="8025742"/>
                  <a:pt x="1909565" y="8576506"/>
                  <a:pt x="1230164" y="8576506"/>
                </a:cubicBezTo>
                <a:cubicBezTo>
                  <a:pt x="550763" y="8576506"/>
                  <a:pt x="0" y="8025742"/>
                  <a:pt x="0" y="7346341"/>
                </a:cubicBezTo>
                <a:cubicBezTo>
                  <a:pt x="0" y="4897561"/>
                  <a:pt x="1" y="2448781"/>
                  <a:pt x="1" y="0"/>
                </a:cubicBez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ctr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98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390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276D20-92EF-4BC4-9508-515A42AA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23" y="-2460944"/>
            <a:ext cx="9022032" cy="13526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3189489" y="196043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1386524" y="194819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1479499" y="2609742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950508" y="327129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2058183" y="393284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995392" y="4594397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73100" y="2451516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673100" y="92710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1386524" y="2495406"/>
            <a:ext cx="45931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terjemahan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kata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inggris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research. 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ahli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mengindonesiakan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research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riset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Kata research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berasal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kata “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 dan to search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arti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research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Menurut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Webster’s New International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research 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penyelidikan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hati-hati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fakta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prinsip-prinsip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penyelidikan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amat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cermat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menetapkan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sesuatu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C810CE7-AA6D-407E-A32A-7BF8F512C23A}"/>
              </a:ext>
            </a:extLst>
          </p:cNvPr>
          <p:cNvSpPr/>
          <p:nvPr/>
        </p:nvSpPr>
        <p:spPr>
          <a:xfrm>
            <a:off x="6415723" y="-4311606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563F4C-E6B2-4DD1-819E-7F47026B2081}"/>
              </a:ext>
            </a:extLst>
          </p:cNvPr>
          <p:cNvSpPr/>
          <p:nvPr/>
        </p:nvSpPr>
        <p:spPr>
          <a:xfrm>
            <a:off x="6366544" y="8924189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8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139542" y="3176178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2506990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3168542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3830094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4491646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688281" y="5153197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AFDE7-7BB3-4F63-985C-6F40FFE6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923" y="-11250976"/>
            <a:ext cx="9022032" cy="13526244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0BC5B9-71B6-44A6-9CED-9B987A274E0D}"/>
              </a:ext>
            </a:extLst>
          </p:cNvPr>
          <p:cNvSpPr/>
          <p:nvPr/>
        </p:nvSpPr>
        <p:spPr>
          <a:xfrm>
            <a:off x="13142551" y="-11095454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FFE8E5-D196-48F1-BC6F-F4F65C46063C}"/>
              </a:ext>
            </a:extLst>
          </p:cNvPr>
          <p:cNvSpPr/>
          <p:nvPr/>
        </p:nvSpPr>
        <p:spPr>
          <a:xfrm>
            <a:off x="13139441" y="1825694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3B1B8-F8F6-4B02-994B-01241491A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5747">
            <a:off x="-4535317" y="-3295445"/>
            <a:ext cx="4762500" cy="476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BDA4C-EDAB-4718-986A-F1886551D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6839">
            <a:off x="6706117" y="6925978"/>
            <a:ext cx="3880143" cy="38801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9828A0-D31A-4975-8E45-64440F64F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2860">
            <a:off x="12950668" y="5301664"/>
            <a:ext cx="4124325" cy="548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DCBE49-76C6-45C2-9B11-4CEADB64A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-4075615" y="5065312"/>
            <a:ext cx="4402980" cy="6604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090380-218E-427D-B0C8-A027FD60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58404">
            <a:off x="611773" y="7550984"/>
            <a:ext cx="2710361" cy="36117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E9807A-F68E-4C45-96A4-060BB19A6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289">
            <a:off x="11964478" y="-4840640"/>
            <a:ext cx="3886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5840677" y="1931070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4037712" y="148931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4130687" y="193107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3601696" y="3241926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709371" y="390347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3646580" y="456502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3414976" y="2450220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3324288" y="897732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3544085" y="2467342"/>
            <a:ext cx="45931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terjangkau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misalnya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filsafat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agama.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hakiki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terbatas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temuan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para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terdahulu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0E842B-A391-4A0A-99BC-5F83C52BC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164">
            <a:off x="-2143107" y="-1291307"/>
            <a:ext cx="4762500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F788F-B468-4B6B-9CF2-AA7DC58F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3178">
            <a:off x="6571713" y="4956777"/>
            <a:ext cx="3880143" cy="38801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2A6338-4634-47F4-BB37-91B7A6052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676" y="3463758"/>
            <a:ext cx="4124325" cy="548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730BC6-485A-4832-823E-F24F64C0A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2758">
            <a:off x="-1428878" y="2374181"/>
            <a:ext cx="4402980" cy="6604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7EAD5A-E245-48A7-BED7-6AB95A260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5174">
            <a:off x="662390" y="4727334"/>
            <a:ext cx="2710361" cy="36117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7EF4EC-9D4A-43D8-BE4B-B728880B7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969">
            <a:off x="8992678" y="-2213416"/>
            <a:ext cx="3886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1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304716" y="321031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465802" y="1878418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614881" y="253997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787731" y="3201522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509357" y="3863074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853455" y="4524625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0067F-81A8-45E7-B482-EFE945CF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5747">
            <a:off x="-4535317" y="-3295445"/>
            <a:ext cx="47625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9C45B1-509D-40BB-B2C2-83B67568D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6839">
            <a:off x="6706117" y="6925978"/>
            <a:ext cx="3880143" cy="3880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9AF535-FB4C-4623-9DB0-A2E552739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2860">
            <a:off x="12950668" y="5301664"/>
            <a:ext cx="4124325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170A18-41D6-4EE8-A937-2E7465619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-4075615" y="5065312"/>
            <a:ext cx="4402980" cy="6604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A1136-9B3A-4715-87A7-7FFC132E5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58404">
            <a:off x="611773" y="7550984"/>
            <a:ext cx="2710361" cy="3611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B4CE04-A675-4F11-A046-D9591E43F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289">
            <a:off x="11964478" y="-4840640"/>
            <a:ext cx="3886200" cy="58293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F1A64D0-D899-47E3-8CC4-970552138F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547785"/>
                  </p:ext>
                </p:extLst>
              </p:nvPr>
            </p:nvGraphicFramePr>
            <p:xfrm>
              <a:off x="1305102" y="7375691"/>
              <a:ext cx="2733141" cy="372354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733141" cy="3723548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F1A64D0-D899-47E3-8CC4-970552138F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5102" y="7375691"/>
                <a:ext cx="2733141" cy="3723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03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6373408" y="229649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prinsip-prinsip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Menurut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Tuckman dan Harper (2012),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7,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reduktif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replicable,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sesuai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365302"/>
                  </p:ext>
                </p:extLst>
              </p:nvPr>
            </p:nvGraphicFramePr>
            <p:xfrm>
              <a:off x="555749" y="331027"/>
              <a:ext cx="4790898" cy="65269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90898" cy="652697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983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49" y="331027"/>
                <a:ext cx="4790898" cy="6526973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42B8ABB-C2E7-407C-8CCA-7D7578C0FBCA}"/>
              </a:ext>
            </a:extLst>
          </p:cNvPr>
          <p:cNvSpPr txBox="1"/>
          <p:nvPr/>
        </p:nvSpPr>
        <p:spPr>
          <a:xfrm>
            <a:off x="6373408" y="7467471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BA336A-C7A1-41FC-BBB1-2ADBD08C482C}"/>
              </a:ext>
            </a:extLst>
          </p:cNvPr>
          <p:cNvSpPr txBox="1"/>
          <p:nvPr/>
        </p:nvSpPr>
        <p:spPr>
          <a:xfrm>
            <a:off x="6373408" y="7098139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B3CE6B-7A31-4413-A7B9-B7C9FA6BFAD8}"/>
              </a:ext>
            </a:extLst>
          </p:cNvPr>
          <p:cNvSpPr txBox="1"/>
          <p:nvPr/>
        </p:nvSpPr>
        <p:spPr>
          <a:xfrm>
            <a:off x="6373408" y="746747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0BBCB1-9505-4EA5-A551-BB4E3DBED62F}"/>
              </a:ext>
            </a:extLst>
          </p:cNvPr>
          <p:cNvSpPr txBox="1"/>
          <p:nvPr/>
        </p:nvSpPr>
        <p:spPr>
          <a:xfrm>
            <a:off x="6373408" y="746747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3123EF-2709-4FA9-A88B-66067FCC5B37}"/>
              </a:ext>
            </a:extLst>
          </p:cNvPr>
          <p:cNvSpPr txBox="1"/>
          <p:nvPr/>
        </p:nvSpPr>
        <p:spPr>
          <a:xfrm>
            <a:off x="6373408" y="7098139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50C8A0-580D-4B8A-B1F5-3DAA50242E44}"/>
              </a:ext>
            </a:extLst>
          </p:cNvPr>
          <p:cNvSpPr txBox="1"/>
          <p:nvPr/>
        </p:nvSpPr>
        <p:spPr>
          <a:xfrm>
            <a:off x="6373408" y="7467471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0733A5-731E-46FE-94D1-D005ACDD24DB}"/>
              </a:ext>
            </a:extLst>
          </p:cNvPr>
          <p:cNvSpPr txBox="1"/>
          <p:nvPr/>
        </p:nvSpPr>
        <p:spPr>
          <a:xfrm>
            <a:off x="6373408" y="7098139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E34E7C-E648-47AA-9BC9-794A23630BFD}"/>
              </a:ext>
            </a:extLst>
          </p:cNvPr>
          <p:cNvSpPr txBox="1"/>
          <p:nvPr/>
        </p:nvSpPr>
        <p:spPr>
          <a:xfrm>
            <a:off x="6316895" y="746747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41B1F5-DB13-4F72-967E-40CAE1AB2D12}"/>
              </a:ext>
            </a:extLst>
          </p:cNvPr>
          <p:cNvSpPr txBox="1"/>
          <p:nvPr/>
        </p:nvSpPr>
        <p:spPr>
          <a:xfrm>
            <a:off x="6316895" y="7098139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98DB7-CC85-4F19-92C4-1A27739E1AE1}"/>
              </a:ext>
            </a:extLst>
          </p:cNvPr>
          <p:cNvSpPr txBox="1"/>
          <p:nvPr/>
        </p:nvSpPr>
        <p:spPr>
          <a:xfrm>
            <a:off x="6248400" y="7323235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8FED1D-14AB-4B84-AB07-C342C97038BF}"/>
              </a:ext>
            </a:extLst>
          </p:cNvPr>
          <p:cNvSpPr txBox="1"/>
          <p:nvPr/>
        </p:nvSpPr>
        <p:spPr>
          <a:xfrm>
            <a:off x="6248400" y="6953903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3E89E0E-A2AB-4364-B421-3FB5983237E1}"/>
              </a:ext>
            </a:extLst>
          </p:cNvPr>
          <p:cNvSpPr txBox="1"/>
          <p:nvPr/>
        </p:nvSpPr>
        <p:spPr>
          <a:xfrm>
            <a:off x="3966870" y="888141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A42F0C-B3A7-4540-A7A9-D36A3AEEDB7B}"/>
              </a:ext>
            </a:extLst>
          </p:cNvPr>
          <p:cNvSpPr txBox="1"/>
          <p:nvPr/>
        </p:nvSpPr>
        <p:spPr>
          <a:xfrm>
            <a:off x="4407671" y="8544467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187222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7852</Words>
  <Application>Microsoft Office PowerPoint</Application>
  <PresentationFormat>Widescreen</PresentationFormat>
  <Paragraphs>818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KADEK ADI ASTAWA</dc:creator>
  <cp:lastModifiedBy>I KADEK ADI ASTAWA</cp:lastModifiedBy>
  <cp:revision>7</cp:revision>
  <dcterms:created xsi:type="dcterms:W3CDTF">2024-03-28T04:43:55Z</dcterms:created>
  <dcterms:modified xsi:type="dcterms:W3CDTF">2024-04-01T12:39:09Z</dcterms:modified>
</cp:coreProperties>
</file>